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5497" r:id="rId1"/>
  </p:sldMasterIdLst>
  <p:notesMasterIdLst>
    <p:notesMasterId r:id="rId10"/>
  </p:notesMasterIdLst>
  <p:handoutMasterIdLst>
    <p:handoutMasterId r:id="rId11"/>
  </p:handoutMasterIdLst>
  <p:sldIdLst>
    <p:sldId id="1636" r:id="rId2"/>
    <p:sldId id="1668" r:id="rId3"/>
    <p:sldId id="1665" r:id="rId4"/>
    <p:sldId id="1664" r:id="rId5"/>
    <p:sldId id="1666" r:id="rId6"/>
    <p:sldId id="1669" r:id="rId7"/>
    <p:sldId id="1667" r:id="rId8"/>
    <p:sldId id="1543" r:id="rId9"/>
  </p:sldIdLst>
  <p:sldSz cx="9144000" cy="6858000" type="screen4x3"/>
  <p:notesSz cx="6797675" cy="9926638"/>
  <p:defaultTextStyle>
    <a:defPPr>
      <a:defRPr lang="zh-TW"/>
    </a:defPPr>
    <a:lvl1pPr algn="l" rtl="0" fontAlgn="base">
      <a:spcBef>
        <a:spcPct val="0"/>
      </a:spcBef>
      <a:spcAft>
        <a:spcPct val="0"/>
      </a:spcAft>
      <a:defRPr kumimoji="1" sz="2400"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sz="2400"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sz="2400"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sz="2400"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sz="2400" kern="1200">
        <a:solidFill>
          <a:schemeClr val="tx1"/>
        </a:solidFill>
        <a:latin typeface="Arial" pitchFamily="34" charset="0"/>
        <a:ea typeface="新細明體" pitchFamily="18" charset="-120"/>
        <a:cs typeface="+mn-cs"/>
      </a:defRPr>
    </a:lvl5pPr>
    <a:lvl6pPr marL="2286000" algn="l" defTabSz="914400" rtl="0" eaLnBrk="1" latinLnBrk="0" hangingPunct="1">
      <a:defRPr kumimoji="1" sz="2400" kern="1200">
        <a:solidFill>
          <a:schemeClr val="tx1"/>
        </a:solidFill>
        <a:latin typeface="Arial" pitchFamily="34" charset="0"/>
        <a:ea typeface="新細明體" pitchFamily="18" charset="-120"/>
        <a:cs typeface="+mn-cs"/>
      </a:defRPr>
    </a:lvl6pPr>
    <a:lvl7pPr marL="2743200" algn="l" defTabSz="914400" rtl="0" eaLnBrk="1" latinLnBrk="0" hangingPunct="1">
      <a:defRPr kumimoji="1" sz="2400" kern="1200">
        <a:solidFill>
          <a:schemeClr val="tx1"/>
        </a:solidFill>
        <a:latin typeface="Arial" pitchFamily="34" charset="0"/>
        <a:ea typeface="新細明體" pitchFamily="18" charset="-120"/>
        <a:cs typeface="+mn-cs"/>
      </a:defRPr>
    </a:lvl7pPr>
    <a:lvl8pPr marL="3200400" algn="l" defTabSz="914400" rtl="0" eaLnBrk="1" latinLnBrk="0" hangingPunct="1">
      <a:defRPr kumimoji="1" sz="2400" kern="1200">
        <a:solidFill>
          <a:schemeClr val="tx1"/>
        </a:solidFill>
        <a:latin typeface="Arial" pitchFamily="34" charset="0"/>
        <a:ea typeface="新細明體" pitchFamily="18" charset="-120"/>
        <a:cs typeface="+mn-cs"/>
      </a:defRPr>
    </a:lvl8pPr>
    <a:lvl9pPr marL="3657600" algn="l" defTabSz="914400" rtl="0" eaLnBrk="1" latinLnBrk="0" hangingPunct="1">
      <a:defRPr kumimoji="1" sz="2400" kern="1200">
        <a:solidFill>
          <a:schemeClr val="tx1"/>
        </a:solidFill>
        <a:latin typeface="Arial" pitchFamily="34"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99"/>
    <a:srgbClr val="008000"/>
    <a:srgbClr val="FF9900"/>
    <a:srgbClr val="CC6600"/>
    <a:srgbClr val="993300"/>
    <a:srgbClr val="FF9933"/>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0432" autoAdjust="0"/>
    <p:restoredTop sz="93524" autoAdjust="0"/>
  </p:normalViewPr>
  <p:slideViewPr>
    <p:cSldViewPr snapToGrid="0" showGuides="1">
      <p:cViewPr varScale="1">
        <p:scale>
          <a:sx n="115" d="100"/>
          <a:sy n="115" d="100"/>
        </p:scale>
        <p:origin x="-2394" y="-114"/>
      </p:cViewPr>
      <p:guideLst>
        <p:guide orient="horz" pos="2160"/>
        <p:guide pos="2874"/>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snapToGrid="0" showGuides="1">
      <p:cViewPr>
        <p:scale>
          <a:sx n="100" d="100"/>
          <a:sy n="100" d="100"/>
        </p:scale>
        <p:origin x="-1566" y="-72"/>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293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ea typeface="新細明體" pitchFamily="18" charset="-120"/>
              </a:defRPr>
            </a:lvl1pPr>
          </a:lstStyle>
          <a:p>
            <a:pPr>
              <a:defRPr/>
            </a:pPr>
            <a:endParaRPr lang="en-US" altLang="zh-TW"/>
          </a:p>
        </p:txBody>
      </p:sp>
      <p:sp>
        <p:nvSpPr>
          <p:cNvPr id="25293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新細明體" pitchFamily="18" charset="-120"/>
              </a:defRPr>
            </a:lvl1pPr>
          </a:lstStyle>
          <a:p>
            <a:pPr>
              <a:defRPr/>
            </a:pPr>
            <a:endParaRPr lang="en-US" altLang="zh-TW"/>
          </a:p>
        </p:txBody>
      </p:sp>
      <p:sp>
        <p:nvSpPr>
          <p:cNvPr id="25293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ea typeface="新細明體" pitchFamily="18" charset="-120"/>
              </a:defRPr>
            </a:lvl1pPr>
          </a:lstStyle>
          <a:p>
            <a:pPr>
              <a:defRPr/>
            </a:pPr>
            <a:endParaRPr lang="en-US" altLang="zh-TW"/>
          </a:p>
        </p:txBody>
      </p:sp>
      <p:sp>
        <p:nvSpPr>
          <p:cNvPr id="25293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ea typeface="新細明體" pitchFamily="18" charset="-120"/>
              </a:defRPr>
            </a:lvl1pPr>
          </a:lstStyle>
          <a:p>
            <a:pPr>
              <a:defRPr/>
            </a:pPr>
            <a:fld id="{EC118900-6930-4E3C-82A2-ECD484CDC472}" type="slidenum">
              <a:rPr lang="en-US" altLang="zh-TW"/>
              <a:pPr>
                <a:defRPr/>
              </a:pPr>
              <a:t>‹#›</a:t>
            </a:fld>
            <a:endParaRPr lang="en-US" altLang="zh-TW"/>
          </a:p>
        </p:txBody>
      </p:sp>
    </p:spTree>
    <p:extLst>
      <p:ext uri="{BB962C8B-B14F-4D97-AF65-F5344CB8AC3E}">
        <p14:creationId xmlns:p14="http://schemas.microsoft.com/office/powerpoint/2010/main" val="1020236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ea typeface="新細明體" pitchFamily="18" charset="-120"/>
              </a:defRPr>
            </a:lvl1pPr>
          </a:lstStyle>
          <a:p>
            <a:pPr>
              <a:defRPr/>
            </a:pPr>
            <a:endParaRPr lang="en-US" altLang="zh-TW"/>
          </a:p>
        </p:txBody>
      </p:sp>
      <p:sp>
        <p:nvSpPr>
          <p:cNvPr id="8195"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新細明體" pitchFamily="18" charset="-120"/>
              </a:defRPr>
            </a:lvl1pPr>
          </a:lstStyle>
          <a:p>
            <a:pPr>
              <a:defRPr/>
            </a:pPr>
            <a:endParaRPr lang="en-US" altLang="zh-TW"/>
          </a:p>
        </p:txBody>
      </p:sp>
      <p:sp>
        <p:nvSpPr>
          <p:cNvPr id="9220" name="Rectangle 4"/>
          <p:cNvSpPr>
            <a:spLocks noGrp="1" noRot="1" noChangeAspect="1" noChangeArrowheads="1" noTextEdit="1"/>
          </p:cNvSpPr>
          <p:nvPr>
            <p:ph type="sldImg" idx="2"/>
          </p:nvPr>
        </p:nvSpPr>
        <p:spPr bwMode="auto">
          <a:xfrm>
            <a:off x="919163" y="746125"/>
            <a:ext cx="4960937" cy="37211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81038" y="4716463"/>
            <a:ext cx="5435600"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8198"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ea typeface="新細明體" pitchFamily="18" charset="-120"/>
              </a:defRPr>
            </a:lvl1pPr>
          </a:lstStyle>
          <a:p>
            <a:pPr>
              <a:defRPr/>
            </a:pPr>
            <a:endParaRPr lang="en-US" altLang="zh-TW"/>
          </a:p>
        </p:txBody>
      </p:sp>
      <p:sp>
        <p:nvSpPr>
          <p:cNvPr id="8199"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ea typeface="新細明體" pitchFamily="18" charset="-120"/>
              </a:defRPr>
            </a:lvl1pPr>
          </a:lstStyle>
          <a:p>
            <a:pPr>
              <a:defRPr/>
            </a:pPr>
            <a:fld id="{D2DD8318-2179-43C5-A403-0BF821968468}" type="slidenum">
              <a:rPr lang="en-US" altLang="zh-TW"/>
              <a:pPr>
                <a:defRPr/>
              </a:pPr>
              <a:t>‹#›</a:t>
            </a:fld>
            <a:endParaRPr lang="en-US" altLang="zh-TW"/>
          </a:p>
        </p:txBody>
      </p:sp>
    </p:spTree>
    <p:extLst>
      <p:ext uri="{BB962C8B-B14F-4D97-AF65-F5344CB8AC3E}">
        <p14:creationId xmlns:p14="http://schemas.microsoft.com/office/powerpoint/2010/main" val="12164707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1A2392C9-C168-4275-9274-66C39927C095}" type="slidenum">
              <a:rPr lang="en-US" altLang="zh-TW" smtClean="0">
                <a:latin typeface="Arial" pitchFamily="34" charset="0"/>
              </a:rPr>
              <a:pPr/>
              <a:t>1</a:t>
            </a:fld>
            <a:endParaRPr lang="en-US" altLang="zh-TW" smtClean="0">
              <a:latin typeface="Arial" pitchFamily="34"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zh-TW" altLang="zh-TW"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1C2E4F0E-2F84-4A90-82D1-232CF80647CD}" type="slidenum">
              <a:rPr lang="en-US" altLang="zh-TW" smtClean="0"/>
              <a:pPr>
                <a:defRPr/>
              </a:pPr>
              <a:t>3</a:t>
            </a:fld>
            <a:endParaRPr lang="en-US" altLang="zh-TW"/>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1C2E4F0E-2F84-4A90-82D1-232CF80647CD}" type="slidenum">
              <a:rPr lang="en-US" altLang="zh-TW" smtClean="0"/>
              <a:pPr>
                <a:defRPr/>
              </a:pPr>
              <a:t>4</a:t>
            </a:fld>
            <a:endParaRPr lang="en-US" altLang="zh-TW"/>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1C2E4F0E-2F84-4A90-82D1-232CF80647CD}" type="slidenum">
              <a:rPr lang="en-US" altLang="zh-TW" smtClean="0"/>
              <a:pPr>
                <a:defRPr/>
              </a:pPr>
              <a:t>5</a:t>
            </a:fld>
            <a:endParaRPr lang="en-US" altLang="zh-TW"/>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1C2E4F0E-2F84-4A90-82D1-232CF80647CD}" type="slidenum">
              <a:rPr lang="en-US" altLang="zh-TW" smtClean="0"/>
              <a:pPr>
                <a:defRPr/>
              </a:pPr>
              <a:t>6</a:t>
            </a:fld>
            <a:endParaRPr lang="en-US" altLang="zh-TW"/>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投影片圖像版面配置區 1"/>
          <p:cNvSpPr>
            <a:spLocks noGrp="1" noRot="1" noChangeAspect="1" noTextEdit="1"/>
          </p:cNvSpPr>
          <p:nvPr>
            <p:ph type="sldImg"/>
          </p:nvPr>
        </p:nvSpPr>
        <p:spPr>
          <a:ln/>
        </p:spPr>
      </p:sp>
      <p:sp>
        <p:nvSpPr>
          <p:cNvPr id="11267" name="備忘稿版面配置區 2"/>
          <p:cNvSpPr>
            <a:spLocks noGrp="1"/>
          </p:cNvSpPr>
          <p:nvPr>
            <p:ph type="body" idx="1"/>
          </p:nvPr>
        </p:nvSpPr>
        <p:spPr>
          <a:noFill/>
          <a:ln/>
        </p:spPr>
        <p:txBody>
          <a:bodyPr/>
          <a:lstStyle/>
          <a:p>
            <a:endParaRPr lang="zh-TW" altLang="en-US" smtClean="0">
              <a:latin typeface="Arial" pitchFamily="34" charset="0"/>
            </a:endParaRPr>
          </a:p>
        </p:txBody>
      </p:sp>
      <p:sp>
        <p:nvSpPr>
          <p:cNvPr id="11268" name="投影片編號版面配置區 3"/>
          <p:cNvSpPr>
            <a:spLocks noGrp="1"/>
          </p:cNvSpPr>
          <p:nvPr>
            <p:ph type="sldNum" sz="quarter" idx="5"/>
          </p:nvPr>
        </p:nvSpPr>
        <p:spPr>
          <a:noFill/>
        </p:spPr>
        <p:txBody>
          <a:bodyPr/>
          <a:lstStyle/>
          <a:p>
            <a:fld id="{214378FF-F5E3-4838-AE7C-CB93E57068B6}" type="slidenum">
              <a:rPr lang="en-US" altLang="zh-TW" smtClean="0">
                <a:latin typeface="Arial" pitchFamily="34" charset="0"/>
              </a:rPr>
              <a:pPr/>
              <a:t>8</a:t>
            </a:fld>
            <a:endParaRPr lang="en-US" altLang="zh-TW"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bwMode="auto">
      <p:bgRef idx="1001">
        <a:schemeClr val="bg1"/>
      </p:bgRef>
    </p:bg>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a:off x="-3175" y="-3175"/>
            <a:ext cx="9144000" cy="6858000"/>
          </a:xfrm>
          <a:prstGeom prst="rect">
            <a:avLst/>
          </a:prstGeom>
          <a:noFill/>
          <a:ln w="9525">
            <a:noFill/>
            <a:miter lim="800000"/>
            <a:headEnd/>
            <a:tailEnd/>
          </a:ln>
        </p:spPr>
      </p:pic>
      <p:pic>
        <p:nvPicPr>
          <p:cNvPr id="5" name="Picture 2" descr="2009901_0"/>
          <p:cNvPicPr>
            <a:picLocks noChangeAspect="1" noChangeArrowheads="1"/>
          </p:cNvPicPr>
          <p:nvPr userDrawn="1"/>
        </p:nvPicPr>
        <p:blipFill>
          <a:blip r:embed="rId3" cstate="print"/>
          <a:srcRect/>
          <a:stretch>
            <a:fillRect/>
          </a:stretch>
        </p:blipFill>
        <p:spPr bwMode="hidden">
          <a:xfrm>
            <a:off x="0" y="0"/>
            <a:ext cx="9144000" cy="6858000"/>
          </a:xfrm>
          <a:prstGeom prst="rect">
            <a:avLst/>
          </a:prstGeom>
          <a:noFill/>
          <a:ln w="9525">
            <a:noFill/>
            <a:miter lim="800000"/>
            <a:headEnd/>
            <a:tailEnd/>
          </a:ln>
        </p:spPr>
      </p:pic>
      <p:sp>
        <p:nvSpPr>
          <p:cNvPr id="3075" name="Rectangle 3"/>
          <p:cNvSpPr>
            <a:spLocks noGrp="1" noChangeArrowheads="1"/>
          </p:cNvSpPr>
          <p:nvPr>
            <p:ph type="subTitle" idx="1"/>
          </p:nvPr>
        </p:nvSpPr>
        <p:spPr>
          <a:xfrm>
            <a:off x="2303748" y="3892585"/>
            <a:ext cx="4536504" cy="1049288"/>
          </a:xfrm>
        </p:spPr>
        <p:txBody>
          <a:bodyPr/>
          <a:lstStyle>
            <a:lvl1pPr marL="0" indent="0" algn="ctr">
              <a:buFont typeface="Wingdings" pitchFamily="2" charset="2"/>
              <a:buNone/>
              <a:defRPr sz="3200">
                <a:solidFill>
                  <a:srgbClr val="0000FF"/>
                </a:solidFill>
                <a:latin typeface="微軟正黑體" pitchFamily="34" charset="-120"/>
                <a:ea typeface="微軟正黑體" pitchFamily="34" charset="-120"/>
              </a:defRPr>
            </a:lvl1pPr>
          </a:lstStyle>
          <a:p>
            <a:r>
              <a:rPr lang="zh-TW" altLang="en-US" dirty="0" smtClean="0"/>
              <a:t>按一下以編輯母片副標題樣式</a:t>
            </a:r>
            <a:endParaRPr lang="en-US" altLang="zh-TW" dirty="0"/>
          </a:p>
        </p:txBody>
      </p:sp>
      <p:sp>
        <p:nvSpPr>
          <p:cNvPr id="3074" name="Rectangle 2"/>
          <p:cNvSpPr>
            <a:spLocks noGrp="1" noChangeArrowheads="1"/>
          </p:cNvSpPr>
          <p:nvPr>
            <p:ph type="ctrTitle"/>
          </p:nvPr>
        </p:nvSpPr>
        <p:spPr>
          <a:xfrm>
            <a:off x="1419860" y="1213510"/>
            <a:ext cx="6297930" cy="1435224"/>
          </a:xfrm>
          <a:noFill/>
          <a:ln w="9525">
            <a:noFill/>
            <a:miter lim="800000"/>
            <a:headEnd/>
            <a:tailEnd/>
          </a:ln>
          <a:effectLst/>
        </p:spPr>
        <p:txBody>
          <a:bodyPr/>
          <a:lstStyle>
            <a:lvl1pPr algn="ctr">
              <a:defRPr lang="en-US" altLang="zh-TW" sz="4800" b="1" dirty="0">
                <a:solidFill>
                  <a:srgbClr val="FF0000"/>
                </a:solidFill>
                <a:effectLst/>
                <a:latin typeface="微軟正黑體" pitchFamily="34" charset="-120"/>
                <a:ea typeface="微軟正黑體" pitchFamily="34" charset="-120"/>
                <a:cs typeface="+mj-cs"/>
              </a:defRPr>
            </a:lvl1pPr>
          </a:lstStyle>
          <a:p>
            <a:pPr lvl="0"/>
            <a:r>
              <a:rPr lang="zh-TW" altLang="en-US" dirty="0" smtClean="0"/>
              <a:t>按一下以編輯母片標題樣式</a:t>
            </a:r>
            <a:endParaRPr lang="en-US" altLang="zh-TW" dirty="0"/>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標題及物件">
    <p:spTree>
      <p:nvGrpSpPr>
        <p:cNvPr id="1" name=""/>
        <p:cNvGrpSpPr/>
        <p:nvPr/>
      </p:nvGrpSpPr>
      <p:grpSpPr>
        <a:xfrm>
          <a:off x="0" y="0"/>
          <a:ext cx="0" cy="0"/>
          <a:chOff x="0" y="0"/>
          <a:chExt cx="0" cy="0"/>
        </a:xfrm>
      </p:grpSpPr>
      <p:sp>
        <p:nvSpPr>
          <p:cNvPr id="4" name="文字方塊 20"/>
          <p:cNvSpPr txBox="1">
            <a:spLocks noChangeArrowheads="1"/>
          </p:cNvSpPr>
          <p:nvPr userDrawn="1"/>
        </p:nvSpPr>
        <p:spPr bwMode="auto">
          <a:xfrm>
            <a:off x="8572500" y="6537325"/>
            <a:ext cx="785813" cy="276225"/>
          </a:xfrm>
          <a:prstGeom prst="rect">
            <a:avLst/>
          </a:prstGeom>
          <a:noFill/>
          <a:ln>
            <a:noFill/>
          </a:ln>
          <a:extLst/>
        </p:spPr>
        <p:txBody>
          <a:bodyPr>
            <a:spAutoFit/>
          </a:bodyP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eaLnBrk="1" hangingPunct="1">
              <a:defRPr/>
            </a:pPr>
            <a:fld id="{CF35A033-E4A5-475B-9464-8C01A1525965}" type="slidenum">
              <a:rPr kumimoji="0" lang="zh-TW" altLang="en-US" sz="1200" smtClean="0">
                <a:solidFill>
                  <a:srgbClr val="161616"/>
                </a:solidFill>
                <a:latin typeface="Verdana" pitchFamily="34" charset="0"/>
                <a:ea typeface="Arial Unicode MS" pitchFamily="34" charset="-120"/>
                <a:cs typeface="Arial Unicode MS" pitchFamily="34" charset="-120"/>
              </a:rPr>
              <a:pPr eaLnBrk="1" hangingPunct="1">
                <a:defRPr/>
              </a:pPr>
              <a:t>‹#›</a:t>
            </a:fld>
            <a:endParaRPr kumimoji="0" lang="en-US" altLang="zh-TW" sz="1200" smtClean="0">
              <a:solidFill>
                <a:srgbClr val="161616"/>
              </a:solidFill>
              <a:latin typeface="Verdana" pitchFamily="34" charset="0"/>
              <a:ea typeface="Arial Unicode MS" pitchFamily="34" charset="-120"/>
              <a:cs typeface="Arial Unicode MS" pitchFamily="34" charset="-120"/>
            </a:endParaRPr>
          </a:p>
        </p:txBody>
      </p:sp>
      <p:grpSp>
        <p:nvGrpSpPr>
          <p:cNvPr id="5" name="Group 8"/>
          <p:cNvGrpSpPr>
            <a:grpSpLocks/>
          </p:cNvGrpSpPr>
          <p:nvPr userDrawn="1"/>
        </p:nvGrpSpPr>
        <p:grpSpPr bwMode="auto">
          <a:xfrm>
            <a:off x="119063" y="6434138"/>
            <a:ext cx="6656387" cy="395287"/>
            <a:chOff x="122" y="4053"/>
            <a:chExt cx="4543" cy="249"/>
          </a:xfrm>
        </p:grpSpPr>
        <p:sp>
          <p:nvSpPr>
            <p:cNvPr id="6" name="文字方塊 7"/>
            <p:cNvSpPr txBox="1">
              <a:spLocks noChangeArrowheads="1"/>
            </p:cNvSpPr>
            <p:nvPr userDrawn="1"/>
          </p:nvSpPr>
          <p:spPr bwMode="auto">
            <a:xfrm>
              <a:off x="2643" y="4128"/>
              <a:ext cx="2022" cy="174"/>
            </a:xfrm>
            <a:prstGeom prst="rect">
              <a:avLst/>
            </a:prstGeom>
            <a:noFill/>
            <a:ln>
              <a:noFill/>
            </a:ln>
            <a:extLst/>
          </p:spPr>
          <p:txBody>
            <a:bodyPr>
              <a:spAutoFit/>
            </a:bodyP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dist" eaLnBrk="1" hangingPunct="1">
                <a:defRPr/>
              </a:pPr>
              <a:r>
                <a:rPr lang="zh-TW" altLang="en-US" sz="1200" smtClean="0">
                  <a:solidFill>
                    <a:srgbClr val="1F40CB"/>
                  </a:solidFill>
                  <a:latin typeface="微軟正黑體" pitchFamily="34" charset="-120"/>
                  <a:ea typeface="微軟正黑體" pitchFamily="34" charset="-120"/>
                </a:rPr>
                <a:t>為了你 一直走在最前面 </a:t>
              </a:r>
              <a:r>
                <a:rPr lang="en-US" altLang="zh-TW" sz="1200" smtClean="0">
                  <a:solidFill>
                    <a:srgbClr val="1F40CB"/>
                  </a:solidFill>
                  <a:latin typeface="微軟正黑體" pitchFamily="34" charset="-120"/>
                  <a:ea typeface="微軟正黑體" pitchFamily="34" charset="-120"/>
                </a:rPr>
                <a:t>Always Ahead</a:t>
              </a:r>
              <a:endParaRPr lang="zh-TW" altLang="en-US" sz="1200" smtClean="0">
                <a:solidFill>
                  <a:srgbClr val="1F40CB"/>
                </a:solidFill>
                <a:latin typeface="微軟正黑體" pitchFamily="34" charset="-120"/>
                <a:ea typeface="微軟正黑體" pitchFamily="34" charset="-120"/>
              </a:endParaRPr>
            </a:p>
          </p:txBody>
        </p:sp>
        <p:pic>
          <p:nvPicPr>
            <p:cNvPr id="7" name="Picture 2"/>
            <p:cNvPicPr>
              <a:picLocks noChangeAspect="1" noChangeArrowheads="1"/>
            </p:cNvPicPr>
            <p:nvPr userDrawn="1"/>
          </p:nvPicPr>
          <p:blipFill>
            <a:blip r:embed="rId2" cstate="print"/>
            <a:srcRect/>
            <a:stretch>
              <a:fillRect/>
            </a:stretch>
          </p:blipFill>
          <p:spPr bwMode="auto">
            <a:xfrm>
              <a:off x="807" y="4188"/>
              <a:ext cx="1764" cy="69"/>
            </a:xfrm>
            <a:prstGeom prst="rect">
              <a:avLst/>
            </a:prstGeom>
            <a:noFill/>
            <a:ln w="9525">
              <a:noFill/>
              <a:miter lim="800000"/>
              <a:headEnd/>
              <a:tailEnd/>
            </a:ln>
          </p:spPr>
        </p:pic>
        <p:pic>
          <p:nvPicPr>
            <p:cNvPr id="8" name="圖片 5" descr="001.png"/>
            <p:cNvPicPr>
              <a:picLocks noChangeAspect="1"/>
            </p:cNvPicPr>
            <p:nvPr userDrawn="1"/>
          </p:nvPicPr>
          <p:blipFill>
            <a:blip r:embed="rId3" cstate="print"/>
            <a:srcRect/>
            <a:stretch>
              <a:fillRect/>
            </a:stretch>
          </p:blipFill>
          <p:spPr bwMode="auto">
            <a:xfrm>
              <a:off x="122" y="4053"/>
              <a:ext cx="639" cy="232"/>
            </a:xfrm>
            <a:prstGeom prst="rect">
              <a:avLst/>
            </a:prstGeom>
            <a:noFill/>
            <a:ln w="9525">
              <a:noFill/>
              <a:miter lim="800000"/>
              <a:headEnd/>
              <a:tailEnd/>
            </a:ln>
          </p:spPr>
        </p:pic>
      </p:grpSp>
      <p:sp>
        <p:nvSpPr>
          <p:cNvPr id="3" name="內容版面配置區 2"/>
          <p:cNvSpPr>
            <a:spLocks noGrp="1"/>
          </p:cNvSpPr>
          <p:nvPr>
            <p:ph idx="1"/>
          </p:nvPr>
        </p:nvSpPr>
        <p:spPr/>
        <p:txBody>
          <a:bodyPr/>
          <a:lstStyle>
            <a:lvl1pPr>
              <a:defRPr b="1">
                <a:latin typeface="微軟正黑體" pitchFamily="34" charset="-120"/>
                <a:ea typeface="微軟正黑體" pitchFamily="34" charset="-120"/>
              </a:defRPr>
            </a:lvl1pPr>
            <a:lvl2pPr>
              <a:defRPr b="1">
                <a:solidFill>
                  <a:schemeClr val="accent1">
                    <a:lumMod val="75000"/>
                  </a:schemeClr>
                </a:solidFill>
                <a:latin typeface="微軟正黑體" pitchFamily="34" charset="-120"/>
                <a:ea typeface="微軟正黑體" pitchFamily="34" charset="-120"/>
              </a:defRPr>
            </a:lvl2pPr>
            <a:lvl3pPr>
              <a:defRPr b="1">
                <a:solidFill>
                  <a:schemeClr val="accent6">
                    <a:lumMod val="75000"/>
                  </a:schemeClr>
                </a:solidFill>
                <a:latin typeface="微軟正黑體" pitchFamily="34" charset="-120"/>
                <a:ea typeface="微軟正黑體" pitchFamily="34" charset="-120"/>
              </a:defRPr>
            </a:lvl3pPr>
            <a:lvl4pPr>
              <a:defRPr b="1">
                <a:latin typeface="微軟正黑體" pitchFamily="34" charset="-120"/>
                <a:ea typeface="微軟正黑體" pitchFamily="34" charset="-120"/>
              </a:defRPr>
            </a:lvl4pPr>
            <a:lvl5pPr>
              <a:defRPr b="1">
                <a:latin typeface="微軟正黑體" pitchFamily="34" charset="-120"/>
                <a:ea typeface="微軟正黑體" pitchFamily="34"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11" name="Rectangle 2"/>
          <p:cNvSpPr>
            <a:spLocks noGrp="1" noChangeArrowheads="1"/>
          </p:cNvSpPr>
          <p:nvPr>
            <p:ph type="title"/>
          </p:nvPr>
        </p:nvSpPr>
        <p:spPr bwMode="gray">
          <a:xfrm>
            <a:off x="0" y="1"/>
            <a:ext cx="9144000" cy="836614"/>
          </a:xfrm>
          <a:prstGeom prst="rect">
            <a:avLst/>
          </a:prstGeom>
          <a:noFill/>
          <a:ln w="9525">
            <a:noFill/>
            <a:miter lim="800000"/>
            <a:headEnd/>
            <a:tailEnd/>
          </a:ln>
          <a:effectLst/>
        </p:spPr>
        <p:txBody>
          <a:bodyPr/>
          <a:lstStyle/>
          <a:p>
            <a:pPr lvl="0"/>
            <a:r>
              <a:rPr lang="zh-TW" altLang="en-US" dirty="0" smtClean="0"/>
              <a:t>按一下以編輯母片標題樣式</a:t>
            </a:r>
            <a:endParaRPr lang="en-US" altLang="zh-TW" dirty="0" smtClean="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只有標題">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gray">
          <a:xfrm>
            <a:off x="0" y="1"/>
            <a:ext cx="9144000" cy="836614"/>
          </a:xfrm>
          <a:prstGeom prst="rect">
            <a:avLst/>
          </a:prstGeom>
          <a:noFill/>
          <a:ln w="9525">
            <a:noFill/>
            <a:miter lim="800000"/>
            <a:headEnd/>
            <a:tailEnd/>
          </a:ln>
          <a:effectLst/>
        </p:spPr>
        <p:txBody>
          <a:bodyPr/>
          <a:lstStyle/>
          <a:p>
            <a:pPr lvl="0"/>
            <a:r>
              <a:rPr lang="zh-TW" altLang="en-US" dirty="0" smtClean="0"/>
              <a:t>按一下以編輯母片標題樣式</a:t>
            </a:r>
            <a:endParaRPr lang="en-US" altLang="zh-TW" dirty="0" smtClean="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標題及物件">
    <p:spTree>
      <p:nvGrpSpPr>
        <p:cNvPr id="1" name=""/>
        <p:cNvGrpSpPr/>
        <p:nvPr/>
      </p:nvGrpSpPr>
      <p:grpSpPr>
        <a:xfrm>
          <a:off x="0" y="0"/>
          <a:ext cx="0" cy="0"/>
          <a:chOff x="0" y="0"/>
          <a:chExt cx="0" cy="0"/>
        </a:xfrm>
      </p:grpSpPr>
      <p:sp>
        <p:nvSpPr>
          <p:cNvPr id="9" name="文字版面配置區 2"/>
          <p:cNvSpPr>
            <a:spLocks noGrp="1"/>
          </p:cNvSpPr>
          <p:nvPr>
            <p:ph type="body" idx="1"/>
          </p:nvPr>
        </p:nvSpPr>
        <p:spPr>
          <a:xfrm>
            <a:off x="722313" y="2060859"/>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13" name="標題 12"/>
          <p:cNvSpPr>
            <a:spLocks noGrp="1"/>
          </p:cNvSpPr>
          <p:nvPr>
            <p:ph type="title"/>
          </p:nvPr>
        </p:nvSpPr>
        <p:spPr>
          <a:xfrm>
            <a:off x="647952" y="3573016"/>
            <a:ext cx="8964612" cy="792162"/>
          </a:xfrm>
        </p:spPr>
        <p:txBody>
          <a:bodyPr/>
          <a:lstStyle/>
          <a:p>
            <a:r>
              <a:rPr lang="zh-TW" altLang="en-US" dirty="0" smtClean="0"/>
              <a:t>按一下以編輯母片標題樣式</a:t>
            </a:r>
            <a:endParaRPr lang="zh-TW" alt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自訂版面配置">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bwMode="gray">
          <a:xfrm>
            <a:off x="0" y="1"/>
            <a:ext cx="9144000" cy="836614"/>
          </a:xfrm>
          <a:prstGeom prst="rect">
            <a:avLst/>
          </a:prstGeom>
          <a:noFill/>
          <a:ln w="9525">
            <a:noFill/>
            <a:miter lim="800000"/>
            <a:headEnd/>
            <a:tailEnd/>
          </a:ln>
          <a:effectLst/>
        </p:spPr>
        <p:txBody>
          <a:bodyPr/>
          <a:lstStyle/>
          <a:p>
            <a:pPr lvl="0"/>
            <a:r>
              <a:rPr lang="zh-TW" altLang="en-US" dirty="0" smtClean="0"/>
              <a:t>按一下以編輯母片標題樣式</a:t>
            </a:r>
            <a:endParaRPr lang="en-US" altLang="zh-TW" dirty="0" smtClean="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自訂版面配置">
    <p:spTree>
      <p:nvGrpSpPr>
        <p:cNvPr id="1" name=""/>
        <p:cNvGrpSpPr/>
        <p:nvPr/>
      </p:nvGrpSpPr>
      <p:grpSpPr>
        <a:xfrm>
          <a:off x="0" y="0"/>
          <a:ext cx="0" cy="0"/>
          <a:chOff x="0" y="0"/>
          <a:chExt cx="0" cy="0"/>
        </a:xfrm>
      </p:grpSpPr>
      <p:sp>
        <p:nvSpPr>
          <p:cNvPr id="3" name="文字方塊 20"/>
          <p:cNvSpPr txBox="1">
            <a:spLocks noChangeArrowheads="1"/>
          </p:cNvSpPr>
          <p:nvPr/>
        </p:nvSpPr>
        <p:spPr bwMode="auto">
          <a:xfrm>
            <a:off x="8394700" y="6464300"/>
            <a:ext cx="785813" cy="276225"/>
          </a:xfrm>
          <a:prstGeom prst="rect">
            <a:avLst/>
          </a:prstGeom>
          <a:noFill/>
          <a:ln>
            <a:noFill/>
          </a:ln>
          <a:extLst/>
        </p:spPr>
        <p:txBody>
          <a:bodyPr>
            <a:spAutoFit/>
          </a:bodyP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eaLnBrk="1" hangingPunct="1">
              <a:defRPr/>
            </a:pPr>
            <a:fld id="{2EED64F1-6EA9-4230-BB32-B4664F545EC3}" type="slidenum">
              <a:rPr kumimoji="0" lang="zh-TW" altLang="en-US" sz="1200" smtClean="0">
                <a:solidFill>
                  <a:srgbClr val="161616"/>
                </a:solidFill>
                <a:latin typeface="Verdana" pitchFamily="34" charset="0"/>
                <a:ea typeface="Arial Unicode MS" pitchFamily="34" charset="-120"/>
                <a:cs typeface="Arial Unicode MS" pitchFamily="34" charset="-120"/>
              </a:rPr>
              <a:pPr eaLnBrk="1" hangingPunct="1">
                <a:defRPr/>
              </a:pPr>
              <a:t>‹#›</a:t>
            </a:fld>
            <a:endParaRPr kumimoji="0" lang="en-US" altLang="zh-TW" sz="1200" smtClean="0">
              <a:solidFill>
                <a:srgbClr val="161616"/>
              </a:solidFill>
              <a:latin typeface="Verdana" pitchFamily="34" charset="0"/>
              <a:ea typeface="Arial Unicode MS" pitchFamily="34" charset="-120"/>
              <a:cs typeface="Arial Unicode MS" pitchFamily="34" charset="-120"/>
            </a:endParaRPr>
          </a:p>
        </p:txBody>
      </p:sp>
      <p:sp>
        <p:nvSpPr>
          <p:cNvPr id="4" name="文字方塊 7"/>
          <p:cNvSpPr txBox="1">
            <a:spLocks noChangeArrowheads="1"/>
          </p:cNvSpPr>
          <p:nvPr userDrawn="1"/>
        </p:nvSpPr>
        <p:spPr bwMode="auto">
          <a:xfrm>
            <a:off x="5045075" y="6553200"/>
            <a:ext cx="2963863" cy="276225"/>
          </a:xfrm>
          <a:prstGeom prst="rect">
            <a:avLst/>
          </a:prstGeom>
          <a:noFill/>
          <a:ln>
            <a:noFill/>
          </a:ln>
          <a:extLst/>
        </p:spPr>
        <p:txBody>
          <a:bodyPr>
            <a:spAutoFit/>
          </a:bodyP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dist" eaLnBrk="1" hangingPunct="1">
              <a:defRPr/>
            </a:pPr>
            <a:r>
              <a:rPr lang="zh-TW" altLang="en-US" sz="1200" smtClean="0">
                <a:solidFill>
                  <a:srgbClr val="1F40CB"/>
                </a:solidFill>
                <a:latin typeface="微軟正黑體" pitchFamily="34" charset="-120"/>
                <a:ea typeface="微軟正黑體" pitchFamily="34" charset="-120"/>
              </a:rPr>
              <a:t>為了你 一直走在最前面 </a:t>
            </a:r>
            <a:r>
              <a:rPr lang="en-US" altLang="zh-TW" sz="1200" smtClean="0">
                <a:solidFill>
                  <a:srgbClr val="1F40CB"/>
                </a:solidFill>
                <a:latin typeface="微軟正黑體" pitchFamily="34" charset="-120"/>
                <a:ea typeface="微軟正黑體" pitchFamily="34" charset="-120"/>
              </a:rPr>
              <a:t>Always Ahead</a:t>
            </a:r>
            <a:endParaRPr lang="zh-TW" altLang="en-US" sz="1200" smtClean="0">
              <a:solidFill>
                <a:srgbClr val="1F40CB"/>
              </a:solidFill>
              <a:latin typeface="微軟正黑體" pitchFamily="34" charset="-120"/>
              <a:ea typeface="微軟正黑體" pitchFamily="34" charset="-120"/>
            </a:endParaRPr>
          </a:p>
        </p:txBody>
      </p:sp>
      <p:pic>
        <p:nvPicPr>
          <p:cNvPr id="5" name="Picture 2"/>
          <p:cNvPicPr>
            <a:picLocks noChangeAspect="1" noChangeArrowheads="1"/>
          </p:cNvPicPr>
          <p:nvPr userDrawn="1"/>
        </p:nvPicPr>
        <p:blipFill>
          <a:blip r:embed="rId2" cstate="print"/>
          <a:srcRect/>
          <a:stretch>
            <a:fillRect/>
          </a:stretch>
        </p:blipFill>
        <p:spPr bwMode="auto">
          <a:xfrm>
            <a:off x="2354263" y="6648450"/>
            <a:ext cx="2586037" cy="109538"/>
          </a:xfrm>
          <a:prstGeom prst="rect">
            <a:avLst/>
          </a:prstGeom>
          <a:noFill/>
          <a:ln w="9525">
            <a:noFill/>
            <a:miter lim="800000"/>
            <a:headEnd/>
            <a:tailEnd/>
          </a:ln>
        </p:spPr>
      </p:pic>
      <p:pic>
        <p:nvPicPr>
          <p:cNvPr id="6" name="圖片 13" descr="001.png"/>
          <p:cNvPicPr>
            <a:picLocks noChangeAspect="1"/>
          </p:cNvPicPr>
          <p:nvPr userDrawn="1"/>
        </p:nvPicPr>
        <p:blipFill>
          <a:blip r:embed="rId3" cstate="print"/>
          <a:srcRect/>
          <a:stretch>
            <a:fillRect/>
          </a:stretch>
        </p:blipFill>
        <p:spPr bwMode="auto">
          <a:xfrm>
            <a:off x="784225" y="6434138"/>
            <a:ext cx="1395413" cy="423862"/>
          </a:xfrm>
          <a:prstGeom prst="rect">
            <a:avLst/>
          </a:prstGeom>
          <a:noFill/>
          <a:ln w="9525">
            <a:noFill/>
            <a:miter lim="800000"/>
            <a:headEnd/>
            <a:tailEnd/>
          </a:ln>
        </p:spPr>
      </p:pic>
      <p:pic>
        <p:nvPicPr>
          <p:cNvPr id="7" name="Picture 2" descr="C:\Documents and Settings\Administrator\桌面\1.jpg"/>
          <p:cNvPicPr>
            <a:picLocks noChangeAspect="1" noChangeArrowheads="1"/>
          </p:cNvPicPr>
          <p:nvPr userDrawn="1"/>
        </p:nvPicPr>
        <p:blipFill>
          <a:blip r:embed="rId4" cstate="print"/>
          <a:srcRect/>
          <a:stretch>
            <a:fillRect/>
          </a:stretch>
        </p:blipFill>
        <p:spPr bwMode="auto">
          <a:xfrm>
            <a:off x="0" y="1588"/>
            <a:ext cx="9144000" cy="6854825"/>
          </a:xfrm>
          <a:prstGeom prst="rect">
            <a:avLst/>
          </a:prstGeom>
          <a:noFill/>
          <a:ln w="9525">
            <a:noFill/>
            <a:miter lim="800000"/>
            <a:headEnd/>
            <a:tailEnd/>
          </a:ln>
        </p:spPr>
      </p:pic>
      <p:pic>
        <p:nvPicPr>
          <p:cNvPr id="8" name="Picture 3" descr="C:\Documents and Settings\Administrator\桌面\中華電信2.png"/>
          <p:cNvPicPr>
            <a:picLocks noChangeAspect="1" noChangeArrowheads="1"/>
          </p:cNvPicPr>
          <p:nvPr userDrawn="1"/>
        </p:nvPicPr>
        <p:blipFill>
          <a:blip r:embed="rId5" cstate="print"/>
          <a:srcRect/>
          <a:stretch>
            <a:fillRect/>
          </a:stretch>
        </p:blipFill>
        <p:spPr bwMode="auto">
          <a:xfrm>
            <a:off x="6732588" y="908050"/>
            <a:ext cx="1357312" cy="1657350"/>
          </a:xfrm>
          <a:prstGeom prst="rect">
            <a:avLst/>
          </a:prstGeom>
          <a:noFill/>
          <a:ln w="9525">
            <a:noFill/>
            <a:miter lim="800000"/>
            <a:headEnd/>
            <a:tailEnd/>
          </a:ln>
        </p:spPr>
      </p:pic>
      <p:sp>
        <p:nvSpPr>
          <p:cNvPr id="2" name="標題 1"/>
          <p:cNvSpPr>
            <a:spLocks noGrp="1"/>
          </p:cNvSpPr>
          <p:nvPr>
            <p:ph type="title"/>
          </p:nvPr>
        </p:nvSpPr>
        <p:spPr>
          <a:xfrm>
            <a:off x="611560" y="3717032"/>
            <a:ext cx="6768752" cy="1368152"/>
          </a:xfrm>
          <a:prstGeom prst="rect">
            <a:avLst/>
          </a:prstGeom>
        </p:spPr>
        <p:txBody>
          <a:bodyPr/>
          <a:lstStyle>
            <a:lvl1pPr algn="l">
              <a:defRPr sz="5400">
                <a:solidFill>
                  <a:srgbClr val="0000FF"/>
                </a:solidFill>
              </a:defRPr>
            </a:lvl1pPr>
          </a:lstStyle>
          <a:p>
            <a:r>
              <a:rPr lang="zh-TW" altLang="en-US" dirty="0" smtClean="0"/>
              <a:t>按一下以編輯母片標題樣式</a:t>
            </a:r>
            <a:endParaRPr lang="zh-TW"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標題及物件">
    <p:spTree>
      <p:nvGrpSpPr>
        <p:cNvPr id="1" name=""/>
        <p:cNvGrpSpPr/>
        <p:nvPr/>
      </p:nvGrpSpPr>
      <p:grpSpPr>
        <a:xfrm>
          <a:off x="0" y="0"/>
          <a:ext cx="0" cy="0"/>
          <a:chOff x="0" y="0"/>
          <a:chExt cx="0" cy="0"/>
        </a:xfrm>
      </p:grpSpPr>
      <p:sp>
        <p:nvSpPr>
          <p:cNvPr id="4" name="文字方塊 20"/>
          <p:cNvSpPr txBox="1">
            <a:spLocks noChangeArrowheads="1"/>
          </p:cNvSpPr>
          <p:nvPr userDrawn="1"/>
        </p:nvSpPr>
        <p:spPr bwMode="auto">
          <a:xfrm>
            <a:off x="8572500" y="6537325"/>
            <a:ext cx="785813" cy="276225"/>
          </a:xfrm>
          <a:prstGeom prst="rect">
            <a:avLst/>
          </a:prstGeom>
          <a:noFill/>
          <a:ln>
            <a:noFill/>
          </a:ln>
          <a:extLst/>
        </p:spPr>
        <p:txBody>
          <a:bodyPr>
            <a:spAutoFit/>
          </a:bodyP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eaLnBrk="1" hangingPunct="1">
              <a:defRPr/>
            </a:pPr>
            <a:fld id="{791C54F6-1688-48CB-98BE-A1C0E2FC873C}" type="slidenum">
              <a:rPr kumimoji="0" lang="zh-TW" altLang="en-US" sz="1200" smtClean="0">
                <a:solidFill>
                  <a:srgbClr val="161616"/>
                </a:solidFill>
                <a:latin typeface="Verdana" pitchFamily="34" charset="0"/>
                <a:ea typeface="Arial Unicode MS" pitchFamily="34" charset="-120"/>
                <a:cs typeface="Arial Unicode MS" pitchFamily="34" charset="-120"/>
              </a:rPr>
              <a:pPr eaLnBrk="1" hangingPunct="1">
                <a:defRPr/>
              </a:pPr>
              <a:t>‹#›</a:t>
            </a:fld>
            <a:endParaRPr kumimoji="0" lang="en-US" altLang="zh-TW" sz="1200" smtClean="0">
              <a:solidFill>
                <a:srgbClr val="161616"/>
              </a:solidFill>
              <a:latin typeface="Verdana" pitchFamily="34" charset="0"/>
              <a:ea typeface="Arial Unicode MS" pitchFamily="34" charset="-120"/>
              <a:cs typeface="Arial Unicode MS" pitchFamily="34" charset="-120"/>
            </a:endParaRPr>
          </a:p>
        </p:txBody>
      </p:sp>
      <p:grpSp>
        <p:nvGrpSpPr>
          <p:cNvPr id="5" name="Group 8"/>
          <p:cNvGrpSpPr>
            <a:grpSpLocks/>
          </p:cNvGrpSpPr>
          <p:nvPr userDrawn="1"/>
        </p:nvGrpSpPr>
        <p:grpSpPr bwMode="auto">
          <a:xfrm>
            <a:off x="119063" y="6434138"/>
            <a:ext cx="6656387" cy="395287"/>
            <a:chOff x="122" y="4053"/>
            <a:chExt cx="4543" cy="249"/>
          </a:xfrm>
        </p:grpSpPr>
        <p:sp>
          <p:nvSpPr>
            <p:cNvPr id="6" name="文字方塊 7"/>
            <p:cNvSpPr txBox="1">
              <a:spLocks noChangeArrowheads="1"/>
            </p:cNvSpPr>
            <p:nvPr userDrawn="1"/>
          </p:nvSpPr>
          <p:spPr bwMode="auto">
            <a:xfrm>
              <a:off x="2643" y="4128"/>
              <a:ext cx="2022" cy="174"/>
            </a:xfrm>
            <a:prstGeom prst="rect">
              <a:avLst/>
            </a:prstGeom>
            <a:noFill/>
            <a:ln>
              <a:noFill/>
            </a:ln>
            <a:extLst/>
          </p:spPr>
          <p:txBody>
            <a:bodyPr>
              <a:spAutoFit/>
            </a:bodyP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dist" eaLnBrk="1" hangingPunct="1">
                <a:defRPr/>
              </a:pPr>
              <a:r>
                <a:rPr lang="zh-TW" altLang="en-US" sz="1200" smtClean="0">
                  <a:solidFill>
                    <a:srgbClr val="1F40CB"/>
                  </a:solidFill>
                  <a:latin typeface="微軟正黑體" pitchFamily="34" charset="-120"/>
                  <a:ea typeface="微軟正黑體" pitchFamily="34" charset="-120"/>
                </a:rPr>
                <a:t>為了你 一直走在最前面 </a:t>
              </a:r>
              <a:r>
                <a:rPr lang="en-US" altLang="zh-TW" sz="1200" smtClean="0">
                  <a:solidFill>
                    <a:srgbClr val="1F40CB"/>
                  </a:solidFill>
                  <a:latin typeface="微軟正黑體" pitchFamily="34" charset="-120"/>
                  <a:ea typeface="微軟正黑體" pitchFamily="34" charset="-120"/>
                </a:rPr>
                <a:t>Always Ahead</a:t>
              </a:r>
              <a:endParaRPr lang="zh-TW" altLang="en-US" sz="1200" smtClean="0">
                <a:solidFill>
                  <a:srgbClr val="1F40CB"/>
                </a:solidFill>
                <a:latin typeface="微軟正黑體" pitchFamily="34" charset="-120"/>
                <a:ea typeface="微軟正黑體" pitchFamily="34" charset="-120"/>
              </a:endParaRPr>
            </a:p>
          </p:txBody>
        </p:sp>
        <p:pic>
          <p:nvPicPr>
            <p:cNvPr id="7" name="Picture 2"/>
            <p:cNvPicPr>
              <a:picLocks noChangeAspect="1" noChangeArrowheads="1"/>
            </p:cNvPicPr>
            <p:nvPr userDrawn="1"/>
          </p:nvPicPr>
          <p:blipFill>
            <a:blip r:embed="rId2" cstate="print"/>
            <a:srcRect/>
            <a:stretch>
              <a:fillRect/>
            </a:stretch>
          </p:blipFill>
          <p:spPr bwMode="auto">
            <a:xfrm>
              <a:off x="807" y="4188"/>
              <a:ext cx="1764" cy="69"/>
            </a:xfrm>
            <a:prstGeom prst="rect">
              <a:avLst/>
            </a:prstGeom>
            <a:noFill/>
            <a:ln w="9525">
              <a:noFill/>
              <a:miter lim="800000"/>
              <a:headEnd/>
              <a:tailEnd/>
            </a:ln>
          </p:spPr>
        </p:pic>
        <p:pic>
          <p:nvPicPr>
            <p:cNvPr id="8" name="圖片 5" descr="001.png"/>
            <p:cNvPicPr>
              <a:picLocks noChangeAspect="1"/>
            </p:cNvPicPr>
            <p:nvPr userDrawn="1"/>
          </p:nvPicPr>
          <p:blipFill>
            <a:blip r:embed="rId3" cstate="print"/>
            <a:srcRect/>
            <a:stretch>
              <a:fillRect/>
            </a:stretch>
          </p:blipFill>
          <p:spPr bwMode="auto">
            <a:xfrm>
              <a:off x="122" y="4053"/>
              <a:ext cx="639" cy="232"/>
            </a:xfrm>
            <a:prstGeom prst="rect">
              <a:avLst/>
            </a:prstGeom>
            <a:noFill/>
            <a:ln w="9525">
              <a:noFill/>
              <a:miter lim="800000"/>
              <a:headEnd/>
              <a:tailEnd/>
            </a:ln>
          </p:spPr>
        </p:pic>
      </p:grpSp>
      <p:sp>
        <p:nvSpPr>
          <p:cNvPr id="3" name="內容版面配置區 2"/>
          <p:cNvSpPr>
            <a:spLocks noGrp="1"/>
          </p:cNvSpPr>
          <p:nvPr>
            <p:ph idx="1"/>
          </p:nvPr>
        </p:nvSpPr>
        <p:spPr/>
        <p:txBody>
          <a:bodyPr/>
          <a:lstStyle>
            <a:lvl1pPr>
              <a:defRPr b="1">
                <a:latin typeface="微軟正黑體" pitchFamily="34" charset="-120"/>
                <a:ea typeface="微軟正黑體" pitchFamily="34" charset="-120"/>
              </a:defRPr>
            </a:lvl1pPr>
            <a:lvl2pPr>
              <a:defRPr b="1">
                <a:solidFill>
                  <a:schemeClr val="accent1">
                    <a:lumMod val="75000"/>
                  </a:schemeClr>
                </a:solidFill>
                <a:latin typeface="微軟正黑體" pitchFamily="34" charset="-120"/>
                <a:ea typeface="微軟正黑體" pitchFamily="34" charset="-120"/>
              </a:defRPr>
            </a:lvl2pPr>
            <a:lvl3pPr>
              <a:defRPr b="1">
                <a:solidFill>
                  <a:schemeClr val="accent6">
                    <a:lumMod val="75000"/>
                  </a:schemeClr>
                </a:solidFill>
                <a:latin typeface="微軟正黑體" pitchFamily="34" charset="-120"/>
                <a:ea typeface="微軟正黑體" pitchFamily="34" charset="-120"/>
              </a:defRPr>
            </a:lvl3pPr>
            <a:lvl4pPr>
              <a:defRPr b="1">
                <a:latin typeface="微軟正黑體" pitchFamily="34" charset="-120"/>
                <a:ea typeface="微軟正黑體" pitchFamily="34" charset="-120"/>
              </a:defRPr>
            </a:lvl4pPr>
            <a:lvl5pPr>
              <a:defRPr b="1">
                <a:latin typeface="微軟正黑體" pitchFamily="34" charset="-120"/>
                <a:ea typeface="微軟正黑體" pitchFamily="34"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11" name="Rectangle 2"/>
          <p:cNvSpPr>
            <a:spLocks noGrp="1" noChangeArrowheads="1"/>
          </p:cNvSpPr>
          <p:nvPr>
            <p:ph type="title"/>
          </p:nvPr>
        </p:nvSpPr>
        <p:spPr bwMode="gray">
          <a:xfrm>
            <a:off x="0" y="1"/>
            <a:ext cx="9144000" cy="836614"/>
          </a:xfrm>
          <a:prstGeom prst="rect">
            <a:avLst/>
          </a:prstGeom>
          <a:noFill/>
          <a:ln w="9525">
            <a:noFill/>
            <a:miter lim="800000"/>
            <a:headEnd/>
            <a:tailEnd/>
          </a:ln>
          <a:effectLst/>
        </p:spPr>
        <p:txBody>
          <a:bodyPr/>
          <a:lstStyle/>
          <a:p>
            <a:pPr lvl="0"/>
            <a:r>
              <a:rPr lang="zh-TW" altLang="en-US" dirty="0" smtClean="0"/>
              <a:t>按一下以編輯母片標題樣式</a:t>
            </a:r>
            <a:endParaRPr lang="en-US" altLang="zh-TW" dirty="0" smtClean="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只有標題">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gray">
          <a:xfrm>
            <a:off x="0" y="1"/>
            <a:ext cx="9144000" cy="836614"/>
          </a:xfrm>
          <a:prstGeom prst="rect">
            <a:avLst/>
          </a:prstGeom>
          <a:noFill/>
          <a:ln w="9525">
            <a:noFill/>
            <a:miter lim="800000"/>
            <a:headEnd/>
            <a:tailEnd/>
          </a:ln>
          <a:effectLst/>
        </p:spPr>
        <p:txBody>
          <a:bodyPr/>
          <a:lstStyle/>
          <a:p>
            <a:pPr lvl="0"/>
            <a:r>
              <a:rPr lang="zh-TW" altLang="en-US" dirty="0" smtClean="0"/>
              <a:t>按一下以編輯母片標題樣式</a:t>
            </a:r>
            <a:endParaRPr lang="en-US" altLang="zh-TW" dirty="0" smtClean="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t="-1000" b="-1000"/>
          </a:stretch>
        </a:blipFill>
        <a:effectLst/>
      </p:bgPr>
    </p:bg>
    <p:spTree>
      <p:nvGrpSpPr>
        <p:cNvPr id="1" name=""/>
        <p:cNvGrpSpPr/>
        <p:nvPr/>
      </p:nvGrpSpPr>
      <p:grpSpPr>
        <a:xfrm>
          <a:off x="0" y="0"/>
          <a:ext cx="0" cy="0"/>
          <a:chOff x="0" y="0"/>
          <a:chExt cx="0" cy="0"/>
        </a:xfrm>
      </p:grpSpPr>
      <p:grpSp>
        <p:nvGrpSpPr>
          <p:cNvPr id="1026" name="Group 8"/>
          <p:cNvGrpSpPr>
            <a:grpSpLocks/>
          </p:cNvGrpSpPr>
          <p:nvPr/>
        </p:nvGrpSpPr>
        <p:grpSpPr bwMode="auto">
          <a:xfrm>
            <a:off x="119063" y="6434138"/>
            <a:ext cx="6656387" cy="395287"/>
            <a:chOff x="122" y="4053"/>
            <a:chExt cx="4543" cy="249"/>
          </a:xfrm>
        </p:grpSpPr>
        <p:sp>
          <p:nvSpPr>
            <p:cNvPr id="1031" name="文字方塊 7"/>
            <p:cNvSpPr txBox="1">
              <a:spLocks noChangeArrowheads="1"/>
            </p:cNvSpPr>
            <p:nvPr userDrawn="1"/>
          </p:nvSpPr>
          <p:spPr bwMode="auto">
            <a:xfrm>
              <a:off x="2643" y="4128"/>
              <a:ext cx="2022" cy="174"/>
            </a:xfrm>
            <a:prstGeom prst="rect">
              <a:avLst/>
            </a:prstGeom>
            <a:noFill/>
            <a:ln>
              <a:noFill/>
            </a:ln>
            <a:extLst/>
          </p:spPr>
          <p:txBody>
            <a:bodyPr>
              <a:spAutoFit/>
            </a:bodyP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dist" eaLnBrk="1" hangingPunct="1">
                <a:defRPr/>
              </a:pPr>
              <a:r>
                <a:rPr lang="zh-TW" altLang="en-US" sz="1200" smtClean="0">
                  <a:solidFill>
                    <a:srgbClr val="1F40CB"/>
                  </a:solidFill>
                  <a:latin typeface="微軟正黑體" pitchFamily="34" charset="-120"/>
                  <a:ea typeface="微軟正黑體" pitchFamily="34" charset="-120"/>
                </a:rPr>
                <a:t>為了你 一直走在最前面 </a:t>
              </a:r>
              <a:r>
                <a:rPr lang="en-US" altLang="zh-TW" sz="1200" smtClean="0">
                  <a:solidFill>
                    <a:srgbClr val="1F40CB"/>
                  </a:solidFill>
                  <a:latin typeface="微軟正黑體" pitchFamily="34" charset="-120"/>
                  <a:ea typeface="微軟正黑體" pitchFamily="34" charset="-120"/>
                </a:rPr>
                <a:t>Always Ahead</a:t>
              </a:r>
              <a:endParaRPr lang="zh-TW" altLang="en-US" sz="1200" smtClean="0">
                <a:solidFill>
                  <a:srgbClr val="1F40CB"/>
                </a:solidFill>
                <a:latin typeface="微軟正黑體" pitchFamily="34" charset="-120"/>
                <a:ea typeface="微軟正黑體" pitchFamily="34" charset="-120"/>
              </a:endParaRPr>
            </a:p>
          </p:txBody>
        </p:sp>
        <p:pic>
          <p:nvPicPr>
            <p:cNvPr id="1032" name="Picture 2"/>
            <p:cNvPicPr>
              <a:picLocks noChangeAspect="1" noChangeArrowheads="1"/>
            </p:cNvPicPr>
            <p:nvPr userDrawn="1"/>
          </p:nvPicPr>
          <p:blipFill>
            <a:blip r:embed="rId12" cstate="print"/>
            <a:srcRect/>
            <a:stretch>
              <a:fillRect/>
            </a:stretch>
          </p:blipFill>
          <p:spPr bwMode="auto">
            <a:xfrm>
              <a:off x="807" y="4188"/>
              <a:ext cx="1764" cy="69"/>
            </a:xfrm>
            <a:prstGeom prst="rect">
              <a:avLst/>
            </a:prstGeom>
            <a:noFill/>
            <a:ln w="9525">
              <a:noFill/>
              <a:miter lim="800000"/>
              <a:headEnd/>
              <a:tailEnd/>
            </a:ln>
          </p:spPr>
        </p:pic>
        <p:pic>
          <p:nvPicPr>
            <p:cNvPr id="1033" name="圖片 5" descr="001.png"/>
            <p:cNvPicPr>
              <a:picLocks noChangeAspect="1"/>
            </p:cNvPicPr>
            <p:nvPr userDrawn="1"/>
          </p:nvPicPr>
          <p:blipFill>
            <a:blip r:embed="rId13" cstate="print"/>
            <a:srcRect/>
            <a:stretch>
              <a:fillRect/>
            </a:stretch>
          </p:blipFill>
          <p:spPr bwMode="auto">
            <a:xfrm>
              <a:off x="122" y="4053"/>
              <a:ext cx="639" cy="232"/>
            </a:xfrm>
            <a:prstGeom prst="rect">
              <a:avLst/>
            </a:prstGeom>
            <a:noFill/>
            <a:ln w="9525">
              <a:noFill/>
              <a:miter lim="800000"/>
              <a:headEnd/>
              <a:tailEnd/>
            </a:ln>
          </p:spPr>
        </p:pic>
      </p:grpSp>
      <p:sp>
        <p:nvSpPr>
          <p:cNvPr id="1028" name="Rectangle 2"/>
          <p:cNvSpPr>
            <a:spLocks noGrp="1" noChangeArrowheads="1"/>
          </p:cNvSpPr>
          <p:nvPr>
            <p:ph type="title"/>
          </p:nvPr>
        </p:nvSpPr>
        <p:spPr bwMode="gray">
          <a:xfrm>
            <a:off x="0" y="0"/>
            <a:ext cx="9144000" cy="8366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endParaRPr lang="en-US" altLang="zh-TW" smtClean="0"/>
          </a:p>
        </p:txBody>
      </p:sp>
      <p:sp>
        <p:nvSpPr>
          <p:cNvPr id="1029" name="Rectangle 3"/>
          <p:cNvSpPr>
            <a:spLocks noGrp="1" noChangeArrowheads="1"/>
          </p:cNvSpPr>
          <p:nvPr>
            <p:ph type="body" idx="1"/>
          </p:nvPr>
        </p:nvSpPr>
        <p:spPr bwMode="gray">
          <a:xfrm>
            <a:off x="539750" y="1196975"/>
            <a:ext cx="8135938" cy="4752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1030" name="文字方塊 20"/>
          <p:cNvSpPr txBox="1">
            <a:spLocks noChangeArrowheads="1"/>
          </p:cNvSpPr>
          <p:nvPr/>
        </p:nvSpPr>
        <p:spPr bwMode="auto">
          <a:xfrm>
            <a:off x="8572500" y="6537325"/>
            <a:ext cx="785813" cy="276225"/>
          </a:xfrm>
          <a:prstGeom prst="rect">
            <a:avLst/>
          </a:prstGeom>
          <a:noFill/>
          <a:ln>
            <a:noFill/>
          </a:ln>
          <a:extLst/>
        </p:spPr>
        <p:txBody>
          <a:bodyPr>
            <a:spAutoFit/>
          </a:bodyP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eaLnBrk="1" hangingPunct="1">
              <a:defRPr/>
            </a:pPr>
            <a:fld id="{1BDFFC38-E56C-49F3-BA61-D869CB2E90C9}" type="slidenum">
              <a:rPr kumimoji="0" lang="zh-TW" altLang="en-US" sz="1200" smtClean="0">
                <a:solidFill>
                  <a:srgbClr val="161616"/>
                </a:solidFill>
                <a:latin typeface="Verdana" pitchFamily="34" charset="0"/>
                <a:ea typeface="Arial Unicode MS" pitchFamily="34" charset="-120"/>
                <a:cs typeface="Arial Unicode MS" pitchFamily="34" charset="-120"/>
              </a:rPr>
              <a:pPr eaLnBrk="1" hangingPunct="1">
                <a:defRPr/>
              </a:pPr>
              <a:t>‹#›</a:t>
            </a:fld>
            <a:endParaRPr kumimoji="0" lang="en-US" altLang="zh-TW" sz="1200" smtClean="0">
              <a:solidFill>
                <a:srgbClr val="161616"/>
              </a:solidFill>
              <a:latin typeface="Verdana" pitchFamily="34" charset="0"/>
              <a:ea typeface="Arial Unicode MS" pitchFamily="34" charset="-120"/>
              <a:cs typeface="Arial Unicode MS" pitchFamily="34" charset="-120"/>
            </a:endParaRPr>
          </a:p>
        </p:txBody>
      </p:sp>
    </p:spTree>
  </p:cSld>
  <p:clrMap bg1="lt1" tx1="dk1" bg2="lt2" tx2="dk2" accent1="accent1" accent2="accent2" accent3="accent3" accent4="accent4" accent5="accent5" accent6="accent6" hlink="hlink" folHlink="folHlink"/>
  <p:sldLayoutIdLst>
    <p:sldLayoutId id="2147485795" r:id="rId1"/>
    <p:sldLayoutId id="2147485796" r:id="rId2"/>
    <p:sldLayoutId id="2147485790" r:id="rId3"/>
    <p:sldLayoutId id="2147485791" r:id="rId4"/>
    <p:sldLayoutId id="2147485792" r:id="rId5"/>
    <p:sldLayoutId id="2147485793" r:id="rId6"/>
    <p:sldLayoutId id="2147485797" r:id="rId7"/>
    <p:sldLayoutId id="2147485798" r:id="rId8"/>
    <p:sldLayoutId id="2147485794" r:id="rId9"/>
  </p:sldLayoutIdLst>
  <p:transition/>
  <p:timing>
    <p:tnLst>
      <p:par>
        <p:cTn id="1" dur="indefinite" restart="never" nodeType="tmRoot"/>
      </p:par>
    </p:tnLst>
  </p:timing>
  <p:hf sldNum="0" hdr="0" ftr="0" dt="0"/>
  <p:txStyles>
    <p:titleStyle>
      <a:lvl1pPr algn="l" rtl="0" eaLnBrk="0" fontAlgn="base" hangingPunct="0">
        <a:spcBef>
          <a:spcPct val="0"/>
        </a:spcBef>
        <a:spcAft>
          <a:spcPct val="0"/>
        </a:spcAft>
        <a:defRPr sz="3600" b="1">
          <a:solidFill>
            <a:srgbClr val="0000FF"/>
          </a:solidFill>
          <a:latin typeface="微軟正黑體" pitchFamily="34" charset="-120"/>
          <a:ea typeface="微軟正黑體" pitchFamily="34" charset="-120"/>
          <a:cs typeface="+mj-cs"/>
        </a:defRPr>
      </a:lvl1pPr>
      <a:lvl2pPr algn="l" rtl="0" eaLnBrk="0" fontAlgn="base" hangingPunct="0">
        <a:spcBef>
          <a:spcPct val="0"/>
        </a:spcBef>
        <a:spcAft>
          <a:spcPct val="0"/>
        </a:spcAft>
        <a:defRPr sz="3600" b="1">
          <a:solidFill>
            <a:srgbClr val="0000FF"/>
          </a:solidFill>
          <a:latin typeface="微軟正黑體" pitchFamily="34" charset="-120"/>
          <a:ea typeface="微軟正黑體" pitchFamily="34" charset="-120"/>
        </a:defRPr>
      </a:lvl2pPr>
      <a:lvl3pPr algn="l" rtl="0" eaLnBrk="0" fontAlgn="base" hangingPunct="0">
        <a:spcBef>
          <a:spcPct val="0"/>
        </a:spcBef>
        <a:spcAft>
          <a:spcPct val="0"/>
        </a:spcAft>
        <a:defRPr sz="3600" b="1">
          <a:solidFill>
            <a:srgbClr val="0000FF"/>
          </a:solidFill>
          <a:latin typeface="微軟正黑體" pitchFamily="34" charset="-120"/>
          <a:ea typeface="微軟正黑體" pitchFamily="34" charset="-120"/>
        </a:defRPr>
      </a:lvl3pPr>
      <a:lvl4pPr algn="l" rtl="0" eaLnBrk="0" fontAlgn="base" hangingPunct="0">
        <a:spcBef>
          <a:spcPct val="0"/>
        </a:spcBef>
        <a:spcAft>
          <a:spcPct val="0"/>
        </a:spcAft>
        <a:defRPr sz="3600" b="1">
          <a:solidFill>
            <a:srgbClr val="0000FF"/>
          </a:solidFill>
          <a:latin typeface="微軟正黑體" pitchFamily="34" charset="-120"/>
          <a:ea typeface="微軟正黑體" pitchFamily="34" charset="-120"/>
        </a:defRPr>
      </a:lvl4pPr>
      <a:lvl5pPr algn="l" rtl="0" eaLnBrk="0" fontAlgn="base" hangingPunct="0">
        <a:spcBef>
          <a:spcPct val="0"/>
        </a:spcBef>
        <a:spcAft>
          <a:spcPct val="0"/>
        </a:spcAft>
        <a:defRPr sz="3600" b="1">
          <a:solidFill>
            <a:srgbClr val="0000FF"/>
          </a:solidFill>
          <a:latin typeface="微軟正黑體" pitchFamily="34" charset="-120"/>
          <a:ea typeface="微軟正黑體" pitchFamily="34" charset="-12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p:titleStyle>
    <p:bodyStyle>
      <a:lvl1pPr marL="342900" indent="-342900" algn="l" rtl="0" eaLnBrk="0" fontAlgn="base" hangingPunct="0">
        <a:spcBef>
          <a:spcPct val="20000"/>
        </a:spcBef>
        <a:spcAft>
          <a:spcPct val="0"/>
        </a:spcAft>
        <a:buClr>
          <a:schemeClr val="tx2"/>
        </a:buClr>
        <a:buFont typeface="Wingdings" pitchFamily="2" charset="2"/>
        <a:buChar char="v"/>
        <a:defRPr sz="2400" b="1">
          <a:solidFill>
            <a:srgbClr val="161616"/>
          </a:solidFill>
          <a:latin typeface="微軟正黑體" pitchFamily="34" charset="-120"/>
          <a:ea typeface="微軟正黑體" pitchFamily="34" charset="-120"/>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200">
          <a:solidFill>
            <a:srgbClr val="161616"/>
          </a:solidFill>
          <a:latin typeface="微軟正黑體" pitchFamily="34" charset="-120"/>
          <a:ea typeface="微軟正黑體" pitchFamily="34" charset="-120"/>
        </a:defRPr>
      </a:lvl2pPr>
      <a:lvl3pPr marL="1143000" indent="-228600" algn="l" rtl="0" eaLnBrk="0" fontAlgn="base" hangingPunct="0">
        <a:spcBef>
          <a:spcPct val="20000"/>
        </a:spcBef>
        <a:spcAft>
          <a:spcPct val="0"/>
        </a:spcAft>
        <a:buClr>
          <a:schemeClr val="tx1"/>
        </a:buClr>
        <a:buChar char="•"/>
        <a:defRPr sz="2000">
          <a:solidFill>
            <a:srgbClr val="161616"/>
          </a:solidFill>
          <a:latin typeface="微軟正黑體" pitchFamily="34" charset="-120"/>
          <a:ea typeface="微軟正黑體" pitchFamily="34" charset="-120"/>
        </a:defRPr>
      </a:lvl3pPr>
      <a:lvl4pPr marL="1600200" indent="-228600" algn="l" rtl="0" eaLnBrk="0" fontAlgn="base" hangingPunct="0">
        <a:spcBef>
          <a:spcPct val="20000"/>
        </a:spcBef>
        <a:spcAft>
          <a:spcPct val="0"/>
        </a:spcAft>
        <a:buChar char="–"/>
        <a:defRPr sz="1600">
          <a:solidFill>
            <a:srgbClr val="161616"/>
          </a:solidFill>
          <a:latin typeface="微軟正黑體" pitchFamily="34" charset="-120"/>
          <a:ea typeface="微軟正黑體" pitchFamily="34" charset="-120"/>
        </a:defRPr>
      </a:lvl4pPr>
      <a:lvl5pPr marL="2057400" indent="-228600" algn="l" rtl="0" eaLnBrk="0" fontAlgn="base" hangingPunct="0">
        <a:spcBef>
          <a:spcPct val="20000"/>
        </a:spcBef>
        <a:spcAft>
          <a:spcPct val="0"/>
        </a:spcAft>
        <a:buChar char="»"/>
        <a:defRPr sz="1600">
          <a:solidFill>
            <a:srgbClr val="161616"/>
          </a:solidFill>
          <a:latin typeface="微軟正黑體" pitchFamily="34" charset="-120"/>
          <a:ea typeface="微軟正黑體" pitchFamily="34" charset="-120"/>
        </a:defRPr>
      </a:lvl5pPr>
      <a:lvl6pPr marL="2514600" indent="-228600" algn="l" rtl="0" eaLnBrk="1" fontAlgn="base" hangingPunct="1">
        <a:spcBef>
          <a:spcPct val="20000"/>
        </a:spcBef>
        <a:spcAft>
          <a:spcPct val="0"/>
        </a:spcAft>
        <a:buChar char="»"/>
        <a:defRPr sz="1600">
          <a:solidFill>
            <a:schemeClr val="tx1"/>
          </a:solidFill>
          <a:latin typeface="Arial" charset="0"/>
        </a:defRPr>
      </a:lvl6pPr>
      <a:lvl7pPr marL="2971800" indent="-228600" algn="l" rtl="0" eaLnBrk="1" fontAlgn="base" hangingPunct="1">
        <a:spcBef>
          <a:spcPct val="20000"/>
        </a:spcBef>
        <a:spcAft>
          <a:spcPct val="0"/>
        </a:spcAft>
        <a:buChar char="»"/>
        <a:defRPr sz="1600">
          <a:solidFill>
            <a:schemeClr val="tx1"/>
          </a:solidFill>
          <a:latin typeface="Arial" charset="0"/>
        </a:defRPr>
      </a:lvl7pPr>
      <a:lvl8pPr marL="3429000" indent="-228600" algn="l" rtl="0" eaLnBrk="1" fontAlgn="base" hangingPunct="1">
        <a:spcBef>
          <a:spcPct val="20000"/>
        </a:spcBef>
        <a:spcAft>
          <a:spcPct val="0"/>
        </a:spcAft>
        <a:buChar char="»"/>
        <a:defRPr sz="1600">
          <a:solidFill>
            <a:schemeClr val="tx1"/>
          </a:solidFill>
          <a:latin typeface="Arial" charset="0"/>
        </a:defRPr>
      </a:lvl8pPr>
      <a:lvl9pPr marL="3886200" indent="-228600" algn="l" rtl="0" eaLnBrk="1" fontAlgn="base" hangingPunct="1">
        <a:spcBef>
          <a:spcPct val="20000"/>
        </a:spcBef>
        <a:spcAft>
          <a:spcPct val="0"/>
        </a:spcAft>
        <a:buChar char="»"/>
        <a:defRPr sz="1600">
          <a:solidFill>
            <a:schemeClr val="tx1"/>
          </a:solidFill>
          <a:latin typeface="Arial" charset="0"/>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ealsky@cht.com.tw"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iana.org/assignments/ipv4&#8208;addressspace/ipv4&#8208;address&#8208;space.xml" TargetMode="External"/><Relationship Id="rId7" Type="http://schemas.openxmlformats.org/officeDocument/2006/relationships/hyperlink" Target="http://en.wikipedia.org/wiki/Reserved_IP_addresses" TargetMode="External"/><Relationship Id="rId2" Type="http://schemas.openxmlformats.org/officeDocument/2006/relationships/hyperlink" Target="https://cabforum.org/wp-content/uploads/Guidance-Deprecated-Internal-Names.pdf" TargetMode="External"/><Relationship Id="rId1" Type="http://schemas.openxmlformats.org/officeDocument/2006/relationships/slideLayout" Target="../slideLayouts/slideLayout2.xml"/><Relationship Id="rId6" Type="http://schemas.openxmlformats.org/officeDocument/2006/relationships/hyperlink" Target="http://www.iana.org/assignments/iana-ipv6-special-registry/iana-ipv6-special-registry.xhtml" TargetMode="External"/><Relationship Id="rId5" Type="http://schemas.openxmlformats.org/officeDocument/2006/relationships/hyperlink" Target="http://www.iana.org/assignments/iana-ipv4-special-registry/iana-ipv4-special-registry.xhtml" TargetMode="External"/><Relationship Id="rId4" Type="http://schemas.openxmlformats.org/officeDocument/2006/relationships/hyperlink" Target="http://www.iana.org/assignments/ipv6&#8208;addressspace/ipv6&#8208;address&#8208;space.x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ctrTitle"/>
          </p:nvPr>
        </p:nvSpPr>
        <p:spPr>
          <a:xfrm>
            <a:off x="566737" y="1700213"/>
            <a:ext cx="7991475" cy="1470025"/>
          </a:xfrm>
        </p:spPr>
        <p:txBody>
          <a:bodyPr/>
          <a:lstStyle/>
          <a:p>
            <a:pPr eaLnBrk="1" hangingPunct="1"/>
            <a:r>
              <a:rPr lang="en-US" altLang="zh-TW" sz="4000" b="0" dirty="0" smtClean="0"/>
              <a:t/>
            </a:r>
            <a:br>
              <a:rPr lang="en-US" altLang="zh-TW" sz="4000" b="0" dirty="0" smtClean="0"/>
            </a:br>
            <a:endParaRPr lang="en-US" altLang="zh-TW" sz="4000" dirty="0" smtClean="0"/>
          </a:p>
        </p:txBody>
      </p:sp>
      <p:sp>
        <p:nvSpPr>
          <p:cNvPr id="14340" name="Rectangle 3"/>
          <p:cNvSpPr>
            <a:spLocks noGrp="1" noChangeArrowheads="1"/>
          </p:cNvSpPr>
          <p:nvPr>
            <p:ph type="subTitle" idx="1"/>
          </p:nvPr>
        </p:nvSpPr>
        <p:spPr>
          <a:xfrm>
            <a:off x="1371600" y="4903365"/>
            <a:ext cx="6400800" cy="792113"/>
          </a:xfrm>
        </p:spPr>
        <p:txBody>
          <a:bodyPr/>
          <a:lstStyle/>
          <a:p>
            <a:pPr eaLnBrk="1" hangingPunct="1">
              <a:lnSpc>
                <a:spcPct val="90000"/>
              </a:lnSpc>
            </a:pPr>
            <a:endParaRPr lang="en-US" altLang="zh-TW" sz="1800" dirty="0" smtClean="0"/>
          </a:p>
          <a:p>
            <a:pPr eaLnBrk="1" hangingPunct="1">
              <a:lnSpc>
                <a:spcPct val="90000"/>
              </a:lnSpc>
            </a:pPr>
            <a:r>
              <a:rPr lang="en-US" altLang="zh-TW" sz="2400" dirty="0" smtClean="0"/>
              <a:t>CA/Browser Forum Meeting 33</a:t>
            </a:r>
          </a:p>
          <a:p>
            <a:pPr eaLnBrk="1" hangingPunct="1">
              <a:lnSpc>
                <a:spcPct val="90000"/>
              </a:lnSpc>
            </a:pPr>
            <a:r>
              <a:rPr lang="en-US" altLang="zh-TW" sz="2400" dirty="0" smtClean="0"/>
              <a:t>September, 16-18 , 2014</a:t>
            </a:r>
          </a:p>
        </p:txBody>
      </p:sp>
      <p:sp>
        <p:nvSpPr>
          <p:cNvPr id="4" name="矩形 3"/>
          <p:cNvSpPr/>
          <p:nvPr/>
        </p:nvSpPr>
        <p:spPr>
          <a:xfrm>
            <a:off x="1564109" y="3666632"/>
            <a:ext cx="6023812" cy="1508105"/>
          </a:xfrm>
          <a:prstGeom prst="rect">
            <a:avLst/>
          </a:prstGeom>
        </p:spPr>
        <p:txBody>
          <a:bodyPr wrap="square">
            <a:spAutoFit/>
          </a:bodyPr>
          <a:lstStyle/>
          <a:p>
            <a:r>
              <a:rPr lang="en-US" altLang="zh-TW" sz="3200" dirty="0" smtClean="0"/>
              <a:t>     Chunghwa </a:t>
            </a:r>
            <a:r>
              <a:rPr lang="en-US" altLang="zh-TW" sz="3200" dirty="0"/>
              <a:t>Telecom Co., Ltd.</a:t>
            </a:r>
            <a:endParaRPr lang="zh-TW" altLang="zh-TW" sz="3200" dirty="0"/>
          </a:p>
          <a:p>
            <a:pPr algn="ctr"/>
            <a:r>
              <a:rPr lang="en-US" altLang="zh-TW" sz="2000" dirty="0" smtClean="0"/>
              <a:t>Li-Chun </a:t>
            </a:r>
            <a:r>
              <a:rPr lang="en-US" altLang="zh-TW" sz="2000" dirty="0"/>
              <a:t>CHEN, </a:t>
            </a:r>
            <a:endParaRPr lang="en-US" altLang="zh-TW" sz="2000" dirty="0" smtClean="0"/>
          </a:p>
          <a:p>
            <a:pPr algn="ctr"/>
            <a:r>
              <a:rPr lang="en-US" altLang="zh-TW" sz="2000" dirty="0" smtClean="0"/>
              <a:t>Engineer, CISSP</a:t>
            </a:r>
            <a:r>
              <a:rPr lang="en-US" altLang="zh-TW" sz="2000" dirty="0"/>
              <a:t>, CISM, CISA, </a:t>
            </a:r>
            <a:r>
              <a:rPr lang="en-US" altLang="zh-TW" sz="2000" dirty="0" smtClean="0"/>
              <a:t>PMP</a:t>
            </a:r>
            <a:endParaRPr lang="zh-TW" altLang="zh-TW" sz="2000" dirty="0"/>
          </a:p>
          <a:p>
            <a:pPr algn="ctr"/>
            <a:r>
              <a:rPr lang="en-US" altLang="zh-TW" sz="2000" dirty="0">
                <a:hlinkClick r:id="rId3"/>
              </a:rPr>
              <a:t>realsky@cht.com.tw</a:t>
            </a:r>
            <a:endParaRPr lang="zh-TW" altLang="en-US" sz="2000" dirty="0"/>
          </a:p>
        </p:txBody>
      </p:sp>
      <p:sp>
        <p:nvSpPr>
          <p:cNvPr id="5" name="矩形 4"/>
          <p:cNvSpPr/>
          <p:nvPr/>
        </p:nvSpPr>
        <p:spPr>
          <a:xfrm>
            <a:off x="432262" y="1217148"/>
            <a:ext cx="8212974" cy="1200329"/>
          </a:xfrm>
          <a:prstGeom prst="rect">
            <a:avLst/>
          </a:prstGeom>
        </p:spPr>
        <p:txBody>
          <a:bodyPr wrap="square">
            <a:spAutoFit/>
          </a:bodyPr>
          <a:lstStyle/>
          <a:p>
            <a:pPr algn="ctr"/>
            <a:r>
              <a:rPr lang="en-US" altLang="zh-TW" sz="3600" b="1" dirty="0" smtClean="0">
                <a:solidFill>
                  <a:srgbClr val="FF0000"/>
                </a:solidFill>
                <a:latin typeface="+mj-ea"/>
                <a:ea typeface="+mj-ea"/>
              </a:rPr>
              <a:t>Suggestions about correcting of Documents of </a:t>
            </a:r>
            <a:r>
              <a:rPr lang="en-US" altLang="zh-TW" sz="3600" b="1" dirty="0">
                <a:solidFill>
                  <a:srgbClr val="FF0000"/>
                </a:solidFill>
              </a:rPr>
              <a:t>CA/Browser Forum </a:t>
            </a:r>
            <a:endParaRPr lang="zh-TW" altLang="en-US" sz="3600" b="1" dirty="0">
              <a:solidFill>
                <a:srgbClr val="FF0000"/>
              </a:solidFill>
              <a:latin typeface="+mj-ea"/>
              <a:ea typeface="+mj-ea"/>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kern="1200" dirty="0">
                <a:solidFill>
                  <a:srgbClr val="FF0000"/>
                </a:solidFill>
              </a:rPr>
              <a:t>If a an applicant is registered as a national company and  his country with no </a:t>
            </a:r>
            <a:r>
              <a:rPr lang="en-US" altLang="zh-TW" kern="1200" dirty="0" smtClean="0">
                <a:solidFill>
                  <a:srgbClr val="FF0000"/>
                </a:solidFill>
              </a:rPr>
              <a:t>states/provinces :</a:t>
            </a:r>
            <a:endParaRPr lang="en-US" altLang="zh-TW" kern="1200" dirty="0">
              <a:solidFill>
                <a:srgbClr val="FF0000"/>
              </a:solidFill>
            </a:endParaRPr>
          </a:p>
          <a:p>
            <a:pPr lvl="1"/>
            <a:r>
              <a:rPr lang="en-US" altLang="zh-TW" dirty="0" smtClean="0"/>
              <a:t>"</a:t>
            </a:r>
            <a:r>
              <a:rPr lang="en-US" altLang="zh-TW" dirty="0"/>
              <a:t>Bouvet Island", "British Virgin Islands", "Christmas Island", "Falkland Islands", "Faroe Islands", "French Guiana", "Gibraltar", "Guadeloupe", "Guam", "Guernsey", "Isle of Man", "Jersey", "Lebanon", "Macedonia", "Martinique", "Mayotte", "Montenegro", "Netherlands Antilles", "Niue", "Norfolk Island", "Palestinian Territory", "Pitcairn", "Reunion", "Serbia", "Singapore", "Slovenia", "South Georgia and the South Sandwich Islands", "Svalbard and Jan </a:t>
            </a:r>
            <a:r>
              <a:rPr lang="en-US" altLang="zh-TW" dirty="0" err="1"/>
              <a:t>Mayen</a:t>
            </a:r>
            <a:r>
              <a:rPr lang="en-US" altLang="zh-TW" dirty="0"/>
              <a:t>", "Western Sahara", "Vatican", </a:t>
            </a:r>
            <a:r>
              <a:rPr lang="en-US" altLang="zh-TW" dirty="0" smtClean="0"/>
              <a:t>Taiwan, etc.</a:t>
            </a:r>
          </a:p>
          <a:p>
            <a:pPr lvl="1"/>
            <a:r>
              <a:rPr lang="en-US" altLang="zh-TW" dirty="0" smtClean="0"/>
              <a:t>Ref: https</a:t>
            </a:r>
            <a:r>
              <a:rPr lang="en-US" altLang="zh-TW" dirty="0"/>
              <a:t>://www.drupal.org/node/636464</a:t>
            </a:r>
          </a:p>
          <a:p>
            <a:endParaRPr lang="zh-TW" altLang="en-US" dirty="0"/>
          </a:p>
        </p:txBody>
      </p:sp>
      <p:sp>
        <p:nvSpPr>
          <p:cNvPr id="3" name="標題 2"/>
          <p:cNvSpPr>
            <a:spLocks noGrp="1"/>
          </p:cNvSpPr>
          <p:nvPr>
            <p:ph type="title"/>
          </p:nvPr>
        </p:nvSpPr>
        <p:spPr/>
        <p:txBody>
          <a:bodyPr/>
          <a:lstStyle/>
          <a:p>
            <a:r>
              <a:rPr lang="en-US" altLang="zh-TW" dirty="0" smtClean="0"/>
              <a:t>Some Problem about DN</a:t>
            </a:r>
            <a:endParaRPr lang="zh-TW" altLang="en-US" dirty="0"/>
          </a:p>
        </p:txBody>
      </p:sp>
    </p:spTree>
    <p:extLst>
      <p:ext uri="{BB962C8B-B14F-4D97-AF65-F5344CB8AC3E}">
        <p14:creationId xmlns:p14="http://schemas.microsoft.com/office/powerpoint/2010/main" val="73189316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1057018744"/>
              </p:ext>
            </p:extLst>
          </p:nvPr>
        </p:nvGraphicFramePr>
        <p:xfrm>
          <a:off x="133562" y="453094"/>
          <a:ext cx="8756015" cy="5798361"/>
        </p:xfrm>
        <a:graphic>
          <a:graphicData uri="http://schemas.openxmlformats.org/drawingml/2006/table">
            <a:tbl>
              <a:tblPr/>
              <a:tblGrid>
                <a:gridCol w="1070494"/>
                <a:gridCol w="3659774"/>
                <a:gridCol w="4025747"/>
              </a:tblGrid>
              <a:tr h="328982">
                <a:tc>
                  <a:txBody>
                    <a:bodyPr/>
                    <a:lstStyle/>
                    <a:p>
                      <a:pPr marL="0" algn="ctr" defTabSz="914400" rtl="0" eaLnBrk="1" latinLnBrk="0" hangingPunct="1">
                        <a:lnSpc>
                          <a:spcPct val="100000"/>
                        </a:lnSpc>
                        <a:spcAft>
                          <a:spcPts val="0"/>
                        </a:spcAft>
                      </a:pPr>
                      <a:r>
                        <a:rPr kumimoji="0" lang="en-US" altLang="zh-TW" sz="1600" b="1" i="0" u="none" strike="noStrike" kern="1200" cap="none" normalizeH="0" baseline="0" dirty="0" smtClean="0">
                          <a:ln>
                            <a:noFill/>
                          </a:ln>
                          <a:solidFill>
                            <a:schemeClr val="bg1"/>
                          </a:solidFill>
                          <a:effectLst/>
                          <a:latin typeface="標楷體" pitchFamily="65" charset="-120"/>
                          <a:ea typeface="標楷體" pitchFamily="65" charset="-120"/>
                          <a:cs typeface="+mn-cs"/>
                        </a:rPr>
                        <a:t>Section</a:t>
                      </a:r>
                      <a:endParaRPr kumimoji="0" lang="zh-TW" altLang="en-US" sz="1600" b="1" i="0" u="none" strike="noStrike" kern="1200" cap="none" normalizeH="0" baseline="0" dirty="0">
                        <a:ln>
                          <a:noFill/>
                        </a:ln>
                        <a:solidFill>
                          <a:schemeClr val="bg1"/>
                        </a:solidFill>
                        <a:effectLst/>
                        <a:latin typeface="標楷體" pitchFamily="65" charset="-120"/>
                        <a:ea typeface="標楷體" pitchFamily="65" charset="-120"/>
                        <a:cs typeface="+mn-cs"/>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normalizeH="0" baseline="0" dirty="0" smtClean="0">
                          <a:ln>
                            <a:noFill/>
                          </a:ln>
                          <a:solidFill>
                            <a:schemeClr val="bg1"/>
                          </a:solidFill>
                          <a:effectLst/>
                          <a:latin typeface="標楷體" pitchFamily="65" charset="-120"/>
                          <a:ea typeface="標楷體" pitchFamily="65" charset="-120"/>
                          <a:cs typeface="+mn-cs"/>
                        </a:rPr>
                        <a:t>General B.R. V.1.19</a:t>
                      </a:r>
                      <a:endParaRPr kumimoji="0" lang="zh-TW" altLang="zh-TW" sz="1600" b="1" i="0" u="none" strike="noStrike" kern="1200" cap="none" normalizeH="0" baseline="0" dirty="0" smtClean="0">
                        <a:ln>
                          <a:noFill/>
                        </a:ln>
                        <a:solidFill>
                          <a:schemeClr val="bg1"/>
                        </a:solidFill>
                        <a:effectLst/>
                        <a:latin typeface="標楷體" pitchFamily="65" charset="-120"/>
                        <a:ea typeface="標楷體" pitchFamily="65" charset="-120"/>
                        <a:cs typeface="+mn-cs"/>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algn="ctr" defTabSz="914400" rtl="0" eaLnBrk="1" latinLnBrk="0" hangingPunct="1">
                        <a:lnSpc>
                          <a:spcPct val="100000"/>
                        </a:lnSpc>
                        <a:spcAft>
                          <a:spcPts val="0"/>
                        </a:spcAft>
                      </a:pPr>
                      <a:r>
                        <a:rPr kumimoji="0" lang="en-US" altLang="zh-TW" sz="1600" b="1" i="0" u="none" strike="noStrike" kern="1200" cap="none" normalizeH="0" baseline="0" smtClean="0">
                          <a:ln>
                            <a:noFill/>
                          </a:ln>
                          <a:solidFill>
                            <a:schemeClr val="bg1"/>
                          </a:solidFill>
                          <a:effectLst/>
                          <a:latin typeface="標楷體" pitchFamily="65" charset="-120"/>
                          <a:ea typeface="標楷體" pitchFamily="65" charset="-120"/>
                          <a:cs typeface="+mn-cs"/>
                        </a:rPr>
                        <a:t>Suggested modification</a:t>
                      </a:r>
                      <a:endParaRPr kumimoji="0" lang="zh-TW" altLang="en-US" sz="1600" b="1" i="0" u="none" strike="noStrike" kern="1200" cap="none" normalizeH="0" baseline="0" dirty="0">
                        <a:ln>
                          <a:noFill/>
                        </a:ln>
                        <a:solidFill>
                          <a:schemeClr val="bg1"/>
                        </a:solidFill>
                        <a:effectLst/>
                        <a:latin typeface="標楷體" pitchFamily="65" charset="-120"/>
                        <a:ea typeface="標楷體" pitchFamily="65" charset="-120"/>
                        <a:cs typeface="+mn-cs"/>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r>
              <a:tr h="5463081">
                <a:tc>
                  <a:txBody>
                    <a:bodyPr/>
                    <a:lstStyle/>
                    <a:p>
                      <a:pPr algn="ctr"/>
                      <a:r>
                        <a:rPr lang="en-US" altLang="zh-TW" dirty="0" smtClean="0">
                          <a:latin typeface="標楷體" pitchFamily="65" charset="-120"/>
                          <a:ea typeface="標楷體" pitchFamily="65" charset="-120"/>
                        </a:rPr>
                        <a:t>9.2.4</a:t>
                      </a:r>
                    </a:p>
                    <a:p>
                      <a:pPr algn="ctr"/>
                      <a:endParaRPr lang="en-US" altLang="zh-TW" dirty="0" smtClean="0">
                        <a:latin typeface="標楷體" pitchFamily="65" charset="-120"/>
                        <a:ea typeface="標楷體" pitchFamily="65" charset="-120"/>
                      </a:endParaRPr>
                    </a:p>
                    <a:p>
                      <a:pPr algn="ctr"/>
                      <a:r>
                        <a:rPr lang="en-US" altLang="zh-TW" dirty="0" smtClean="0">
                          <a:latin typeface="標楷體" pitchFamily="65" charset="-120"/>
                          <a:ea typeface="標楷體" pitchFamily="65" charset="-120"/>
                        </a:rPr>
                        <a:t>Subject Distinguished Name Fields</a:t>
                      </a:r>
                      <a:endParaRPr lang="zh-TW" altLang="en-US" dirty="0">
                        <a:latin typeface="標楷體" pitchFamily="65" charset="-120"/>
                        <a:ea typeface="標楷體" pitchFamily="65" charset="-12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altLang="zh-TW" sz="1600" b="1" kern="1200" dirty="0" smtClean="0">
                          <a:solidFill>
                            <a:schemeClr val="tx1"/>
                          </a:solidFill>
                          <a:latin typeface="+mn-lt"/>
                          <a:ea typeface="+mn-ea"/>
                          <a:cs typeface="+mn-cs"/>
                        </a:rPr>
                        <a:t>C.  Certificate Field:</a:t>
                      </a:r>
                      <a:r>
                        <a:rPr lang="en-US" altLang="zh-TW" sz="1600" kern="1200" dirty="0" smtClean="0">
                          <a:solidFill>
                            <a:schemeClr val="tx1"/>
                          </a:solidFill>
                          <a:latin typeface="+mn-lt"/>
                          <a:ea typeface="+mn-ea"/>
                          <a:cs typeface="+mn-cs"/>
                        </a:rPr>
                        <a:t> </a:t>
                      </a:r>
                      <a:r>
                        <a:rPr lang="en-US" altLang="zh-TW" sz="1600" kern="1200" dirty="0" err="1" smtClean="0">
                          <a:solidFill>
                            <a:schemeClr val="tx1"/>
                          </a:solidFill>
                          <a:latin typeface="+mn-lt"/>
                          <a:ea typeface="+mn-ea"/>
                          <a:cs typeface="+mn-cs"/>
                        </a:rPr>
                        <a:t>subject:localityName</a:t>
                      </a:r>
                      <a:r>
                        <a:rPr lang="en-US" altLang="zh-TW" sz="1600" kern="1200" dirty="0" smtClean="0">
                          <a:solidFill>
                            <a:schemeClr val="tx1"/>
                          </a:solidFill>
                          <a:latin typeface="+mn-lt"/>
                          <a:ea typeface="+mn-ea"/>
                          <a:cs typeface="+mn-cs"/>
                        </a:rPr>
                        <a:t> (OID: 2.5.4.7) </a:t>
                      </a:r>
                      <a:endParaRPr lang="zh-TW" altLang="zh-TW" sz="1600" kern="1200" dirty="0" smtClean="0">
                        <a:solidFill>
                          <a:schemeClr val="tx1"/>
                        </a:solidFill>
                        <a:latin typeface="+mn-lt"/>
                        <a:ea typeface="+mn-ea"/>
                        <a:cs typeface="+mn-cs"/>
                      </a:endParaRPr>
                    </a:p>
                    <a:p>
                      <a:r>
                        <a:rPr lang="en-US" altLang="zh-TW" sz="1600" b="1" kern="1200" dirty="0" smtClean="0">
                          <a:solidFill>
                            <a:schemeClr val="tx1"/>
                          </a:solidFill>
                          <a:latin typeface="+mn-lt"/>
                          <a:ea typeface="+mn-ea"/>
                          <a:cs typeface="+mn-cs"/>
                        </a:rPr>
                        <a:t>Required</a:t>
                      </a:r>
                      <a:r>
                        <a:rPr lang="en-US" altLang="zh-TW" sz="1600" kern="1200" dirty="0" smtClean="0">
                          <a:solidFill>
                            <a:schemeClr val="tx1"/>
                          </a:solidFill>
                          <a:latin typeface="+mn-lt"/>
                          <a:ea typeface="+mn-ea"/>
                          <a:cs typeface="+mn-cs"/>
                        </a:rPr>
                        <a:t> if the</a:t>
                      </a:r>
                      <a:r>
                        <a:rPr lang="en-US" altLang="zh-TW" sz="1600" kern="1200" baseline="0" dirty="0" smtClean="0">
                          <a:solidFill>
                            <a:schemeClr val="tx1"/>
                          </a:solidFill>
                          <a:latin typeface="+mn-lt"/>
                          <a:ea typeface="+mn-ea"/>
                          <a:cs typeface="+mn-cs"/>
                        </a:rPr>
                        <a:t> </a:t>
                      </a:r>
                      <a:r>
                        <a:rPr lang="en-US" altLang="zh-TW" sz="1600" kern="1200" dirty="0" err="1" smtClean="0">
                          <a:solidFill>
                            <a:schemeClr val="tx1"/>
                          </a:solidFill>
                          <a:latin typeface="+mn-lt"/>
                          <a:ea typeface="+mn-ea"/>
                          <a:cs typeface="+mn-cs"/>
                        </a:rPr>
                        <a:t>subject:organizationName</a:t>
                      </a:r>
                      <a:r>
                        <a:rPr lang="en-US" altLang="zh-TW" sz="1600" kern="1200" dirty="0" smtClean="0">
                          <a:solidFill>
                            <a:schemeClr val="tx1"/>
                          </a:solidFill>
                          <a:latin typeface="+mn-lt"/>
                          <a:ea typeface="+mn-ea"/>
                          <a:cs typeface="+mn-cs"/>
                        </a:rPr>
                        <a:t> field is present and the </a:t>
                      </a:r>
                      <a:r>
                        <a:rPr lang="en-US" altLang="zh-TW" sz="1600" kern="1200" dirty="0" err="1" smtClean="0">
                          <a:solidFill>
                            <a:schemeClr val="tx1"/>
                          </a:solidFill>
                          <a:latin typeface="+mn-lt"/>
                          <a:ea typeface="+mn-ea"/>
                          <a:cs typeface="+mn-cs"/>
                        </a:rPr>
                        <a:t>subject:stateOrProvinceName</a:t>
                      </a:r>
                      <a:r>
                        <a:rPr lang="en-US" altLang="zh-TW" sz="1600" kern="1200" dirty="0" smtClean="0">
                          <a:solidFill>
                            <a:schemeClr val="tx1"/>
                          </a:solidFill>
                          <a:latin typeface="+mn-lt"/>
                          <a:ea typeface="+mn-ea"/>
                          <a:cs typeface="+mn-cs"/>
                        </a:rPr>
                        <a:t> field is absent.</a:t>
                      </a:r>
                      <a:endParaRPr lang="zh-TW" altLang="zh-TW" sz="1600" kern="1200" dirty="0" smtClean="0">
                        <a:solidFill>
                          <a:schemeClr val="tx1"/>
                        </a:solidFill>
                        <a:latin typeface="+mn-lt"/>
                        <a:ea typeface="+mn-ea"/>
                        <a:cs typeface="+mn-cs"/>
                      </a:endParaRPr>
                    </a:p>
                    <a:p>
                      <a:r>
                        <a:rPr lang="en-US" altLang="zh-TW" sz="1600" b="1" kern="1200" dirty="0" smtClean="0">
                          <a:solidFill>
                            <a:schemeClr val="tx1"/>
                          </a:solidFill>
                          <a:latin typeface="+mn-lt"/>
                          <a:ea typeface="+mn-ea"/>
                          <a:cs typeface="+mn-cs"/>
                        </a:rPr>
                        <a:t>Optional</a:t>
                      </a:r>
                      <a:r>
                        <a:rPr lang="en-US" altLang="zh-TW" sz="1600" kern="1200" dirty="0" smtClean="0">
                          <a:solidFill>
                            <a:schemeClr val="tx1"/>
                          </a:solidFill>
                          <a:latin typeface="+mn-lt"/>
                          <a:ea typeface="+mn-ea"/>
                          <a:cs typeface="+mn-cs"/>
                        </a:rPr>
                        <a:t> if the </a:t>
                      </a:r>
                      <a:r>
                        <a:rPr lang="en-US" altLang="zh-TW" sz="1600" kern="1200" dirty="0" err="1" smtClean="0">
                          <a:solidFill>
                            <a:schemeClr val="tx1"/>
                          </a:solidFill>
                          <a:latin typeface="+mn-lt"/>
                          <a:ea typeface="+mn-ea"/>
                          <a:cs typeface="+mn-cs"/>
                        </a:rPr>
                        <a:t>subject:organizationName</a:t>
                      </a:r>
                      <a:r>
                        <a:rPr lang="en-US" altLang="zh-TW" sz="1600" kern="1200" dirty="0" smtClean="0">
                          <a:solidFill>
                            <a:schemeClr val="tx1"/>
                          </a:solidFill>
                          <a:latin typeface="+mn-lt"/>
                          <a:ea typeface="+mn-ea"/>
                          <a:cs typeface="+mn-cs"/>
                        </a:rPr>
                        <a:t> and </a:t>
                      </a:r>
                      <a:r>
                        <a:rPr lang="en-US" altLang="zh-TW" sz="1600" kern="1200" dirty="0" err="1" smtClean="0">
                          <a:solidFill>
                            <a:schemeClr val="tx1"/>
                          </a:solidFill>
                          <a:latin typeface="+mn-lt"/>
                          <a:ea typeface="+mn-ea"/>
                          <a:cs typeface="+mn-cs"/>
                        </a:rPr>
                        <a:t>subject:stateOrProvinceName</a:t>
                      </a:r>
                      <a:r>
                        <a:rPr lang="en-US" altLang="zh-TW" sz="1600" kern="1200" dirty="0" smtClean="0">
                          <a:solidFill>
                            <a:schemeClr val="tx1"/>
                          </a:solidFill>
                          <a:latin typeface="+mn-lt"/>
                          <a:ea typeface="+mn-ea"/>
                          <a:cs typeface="+mn-cs"/>
                        </a:rPr>
                        <a:t> fields are present. </a:t>
                      </a:r>
                      <a:endParaRPr lang="zh-TW" altLang="zh-TW" sz="1600" kern="1200" dirty="0" smtClean="0">
                        <a:solidFill>
                          <a:schemeClr val="tx1"/>
                        </a:solidFill>
                        <a:latin typeface="+mn-lt"/>
                        <a:ea typeface="+mn-ea"/>
                        <a:cs typeface="+mn-cs"/>
                      </a:endParaRPr>
                    </a:p>
                    <a:p>
                      <a:r>
                        <a:rPr lang="en-US" altLang="zh-TW" sz="1600" b="1" kern="1200" dirty="0" smtClean="0">
                          <a:solidFill>
                            <a:schemeClr val="tx1"/>
                          </a:solidFill>
                          <a:latin typeface="+mn-lt"/>
                          <a:ea typeface="+mn-ea"/>
                          <a:cs typeface="+mn-cs"/>
                        </a:rPr>
                        <a:t>Prohibited</a:t>
                      </a:r>
                      <a:r>
                        <a:rPr lang="en-US" altLang="zh-TW" sz="1600" kern="1200" dirty="0" smtClean="0">
                          <a:solidFill>
                            <a:schemeClr val="tx1"/>
                          </a:solidFill>
                          <a:latin typeface="+mn-lt"/>
                          <a:ea typeface="+mn-ea"/>
                          <a:cs typeface="+mn-cs"/>
                        </a:rPr>
                        <a:t> if the </a:t>
                      </a:r>
                      <a:r>
                        <a:rPr lang="en-US" altLang="zh-TW" sz="1600" kern="1200" dirty="0" err="1" smtClean="0">
                          <a:solidFill>
                            <a:schemeClr val="tx1"/>
                          </a:solidFill>
                          <a:latin typeface="+mn-lt"/>
                          <a:ea typeface="+mn-ea"/>
                          <a:cs typeface="+mn-cs"/>
                        </a:rPr>
                        <a:t>subject:organizationName</a:t>
                      </a:r>
                      <a:r>
                        <a:rPr lang="en-US" altLang="zh-TW" sz="1600" kern="1200" dirty="0" smtClean="0">
                          <a:solidFill>
                            <a:schemeClr val="tx1"/>
                          </a:solidFill>
                          <a:latin typeface="+mn-lt"/>
                          <a:ea typeface="+mn-ea"/>
                          <a:cs typeface="+mn-cs"/>
                        </a:rPr>
                        <a:t> field is absent.</a:t>
                      </a:r>
                      <a:endParaRPr lang="zh-TW" altLang="zh-TW" sz="1600" kern="1200" dirty="0" smtClean="0">
                        <a:solidFill>
                          <a:schemeClr val="tx1"/>
                        </a:solidFill>
                        <a:latin typeface="+mn-lt"/>
                        <a:ea typeface="+mn-ea"/>
                        <a:cs typeface="+mn-cs"/>
                      </a:endParaRPr>
                    </a:p>
                    <a:p>
                      <a:r>
                        <a:rPr lang="en-US" altLang="zh-TW" sz="1600" b="1" kern="1200" dirty="0" smtClean="0">
                          <a:solidFill>
                            <a:schemeClr val="tx1"/>
                          </a:solidFill>
                          <a:latin typeface="+mn-lt"/>
                          <a:ea typeface="+mn-ea"/>
                          <a:cs typeface="+mn-cs"/>
                        </a:rPr>
                        <a:t>Contents:</a:t>
                      </a:r>
                      <a:r>
                        <a:rPr lang="en-US" altLang="zh-TW" sz="1600" kern="1200" dirty="0" smtClean="0">
                          <a:solidFill>
                            <a:schemeClr val="tx1"/>
                          </a:solidFill>
                          <a:latin typeface="+mn-lt"/>
                          <a:ea typeface="+mn-ea"/>
                          <a:cs typeface="+mn-cs"/>
                        </a:rPr>
                        <a:t> If present, the </a:t>
                      </a:r>
                      <a:r>
                        <a:rPr lang="en-US" altLang="zh-TW" sz="1600" kern="1200" dirty="0" err="1" smtClean="0">
                          <a:solidFill>
                            <a:schemeClr val="tx1"/>
                          </a:solidFill>
                          <a:latin typeface="+mn-lt"/>
                          <a:ea typeface="+mn-ea"/>
                          <a:cs typeface="+mn-cs"/>
                        </a:rPr>
                        <a:t>subject:localityName</a:t>
                      </a:r>
                      <a:r>
                        <a:rPr lang="en-US" altLang="zh-TW" sz="1600" kern="1200" dirty="0" smtClean="0">
                          <a:solidFill>
                            <a:schemeClr val="tx1"/>
                          </a:solidFill>
                          <a:latin typeface="+mn-lt"/>
                          <a:ea typeface="+mn-ea"/>
                          <a:cs typeface="+mn-cs"/>
                        </a:rPr>
                        <a:t> field MUST contain the Subject’s locality information as verified under Section 11.2. If the </a:t>
                      </a:r>
                      <a:r>
                        <a:rPr lang="en-US" altLang="zh-TW" sz="1600" kern="1200" dirty="0" err="1" smtClean="0">
                          <a:solidFill>
                            <a:schemeClr val="tx1"/>
                          </a:solidFill>
                          <a:latin typeface="+mn-lt"/>
                          <a:ea typeface="+mn-ea"/>
                          <a:cs typeface="+mn-cs"/>
                        </a:rPr>
                        <a:t>subject:countryName</a:t>
                      </a:r>
                      <a:r>
                        <a:rPr lang="en-US" altLang="zh-TW" sz="1600" kern="1200" dirty="0" smtClean="0">
                          <a:solidFill>
                            <a:schemeClr val="tx1"/>
                          </a:solidFill>
                          <a:latin typeface="+mn-lt"/>
                          <a:ea typeface="+mn-ea"/>
                          <a:cs typeface="+mn-cs"/>
                        </a:rPr>
                        <a:t> field specifies the ISO 3166-1 user-assigned code of XX in accordance with Section 9.2.5, the </a:t>
                      </a:r>
                      <a:r>
                        <a:rPr lang="en-US" altLang="zh-TW" sz="1600" kern="1200" dirty="0" err="1" smtClean="0">
                          <a:solidFill>
                            <a:schemeClr val="tx1"/>
                          </a:solidFill>
                          <a:latin typeface="+mn-lt"/>
                          <a:ea typeface="+mn-ea"/>
                          <a:cs typeface="+mn-cs"/>
                        </a:rPr>
                        <a:t>localityName</a:t>
                      </a:r>
                      <a:r>
                        <a:rPr lang="en-US" altLang="zh-TW" sz="1600" kern="1200" dirty="0" smtClean="0">
                          <a:solidFill>
                            <a:schemeClr val="tx1"/>
                          </a:solidFill>
                          <a:latin typeface="+mn-lt"/>
                          <a:ea typeface="+mn-ea"/>
                          <a:cs typeface="+mn-cs"/>
                        </a:rPr>
                        <a:t> field MAY contain the Subject’s locality and/or state or province information as verified under Section 11.2</a:t>
                      </a:r>
                      <a:r>
                        <a:rPr lang="en-US" altLang="zh-TW" sz="1800" kern="1200" dirty="0" smtClean="0">
                          <a:solidFill>
                            <a:schemeClr val="tx1"/>
                          </a:solidFill>
                          <a:latin typeface="+mn-lt"/>
                          <a:ea typeface="+mn-ea"/>
                          <a:cs typeface="+mn-cs"/>
                        </a:rPr>
                        <a:t>.</a:t>
                      </a:r>
                      <a:endParaRPr lang="zh-TW" altLang="zh-TW" sz="1800" kern="1200" dirty="0">
                        <a:solidFill>
                          <a:schemeClr val="tx1"/>
                        </a:solidFill>
                        <a:latin typeface="+mn-lt"/>
                        <a:ea typeface="+mn-ea"/>
                        <a:cs typeface="+mn-cs"/>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altLang="zh-TW" sz="1600" b="1" kern="1200" dirty="0" smtClean="0">
                          <a:solidFill>
                            <a:schemeClr val="tx1"/>
                          </a:solidFill>
                          <a:latin typeface="+mn-lt"/>
                          <a:ea typeface="+mn-ea"/>
                          <a:cs typeface="+mn-cs"/>
                        </a:rPr>
                        <a:t>C</a:t>
                      </a:r>
                      <a:r>
                        <a:rPr lang="en-US" altLang="zh-TW" sz="1600" b="1" kern="1200" baseline="0" dirty="0" smtClean="0">
                          <a:solidFill>
                            <a:schemeClr val="tx1"/>
                          </a:solidFill>
                          <a:latin typeface="+mn-lt"/>
                          <a:ea typeface="+mn-ea"/>
                          <a:cs typeface="+mn-cs"/>
                        </a:rPr>
                        <a:t>. </a:t>
                      </a:r>
                      <a:r>
                        <a:rPr lang="en-US" altLang="zh-TW" sz="1600" b="1" kern="1200" dirty="0" smtClean="0">
                          <a:solidFill>
                            <a:schemeClr val="tx1"/>
                          </a:solidFill>
                          <a:latin typeface="+mn-lt"/>
                          <a:ea typeface="+mn-ea"/>
                          <a:cs typeface="+mn-cs"/>
                        </a:rPr>
                        <a:t>Certificate Field:</a:t>
                      </a:r>
                      <a:r>
                        <a:rPr lang="en-US" altLang="zh-TW" sz="1600" kern="1200" dirty="0" smtClean="0">
                          <a:solidFill>
                            <a:schemeClr val="tx1"/>
                          </a:solidFill>
                          <a:latin typeface="+mn-lt"/>
                          <a:ea typeface="+mn-ea"/>
                          <a:cs typeface="+mn-cs"/>
                        </a:rPr>
                        <a:t> </a:t>
                      </a:r>
                      <a:r>
                        <a:rPr lang="en-US" altLang="zh-TW" sz="1600" kern="1200" dirty="0" err="1" smtClean="0">
                          <a:solidFill>
                            <a:schemeClr val="tx1"/>
                          </a:solidFill>
                          <a:latin typeface="+mn-lt"/>
                          <a:ea typeface="+mn-ea"/>
                          <a:cs typeface="+mn-cs"/>
                        </a:rPr>
                        <a:t>subject:localityName</a:t>
                      </a:r>
                      <a:r>
                        <a:rPr lang="en-US" altLang="zh-TW" sz="1600" kern="1200" dirty="0" smtClean="0">
                          <a:solidFill>
                            <a:schemeClr val="tx1"/>
                          </a:solidFill>
                          <a:latin typeface="+mn-lt"/>
                          <a:ea typeface="+mn-ea"/>
                          <a:cs typeface="+mn-cs"/>
                        </a:rPr>
                        <a:t> (OID: 2.5.4.7) </a:t>
                      </a:r>
                      <a:endParaRPr lang="zh-TW" altLang="zh-TW" sz="1600" kern="1200" dirty="0" smtClean="0">
                        <a:solidFill>
                          <a:schemeClr val="tx1"/>
                        </a:solidFill>
                        <a:latin typeface="+mn-lt"/>
                        <a:ea typeface="+mn-ea"/>
                        <a:cs typeface="+mn-cs"/>
                      </a:endParaRPr>
                    </a:p>
                    <a:p>
                      <a:r>
                        <a:rPr lang="en-US" altLang="zh-TW" sz="1600" b="1" kern="1200" dirty="0" smtClean="0">
                          <a:solidFill>
                            <a:schemeClr val="tx1"/>
                          </a:solidFill>
                          <a:latin typeface="+mn-lt"/>
                          <a:ea typeface="+mn-ea"/>
                          <a:cs typeface="+mn-cs"/>
                        </a:rPr>
                        <a:t>Optional</a:t>
                      </a:r>
                    </a:p>
                    <a:p>
                      <a:r>
                        <a:rPr lang="en-US" altLang="zh-TW" sz="1600" kern="1200" dirty="0" smtClean="0">
                          <a:solidFill>
                            <a:srgbClr val="FF0000"/>
                          </a:solidFill>
                          <a:latin typeface="+mn-lt"/>
                          <a:ea typeface="+mn-ea"/>
                          <a:cs typeface="+mn-cs"/>
                        </a:rPr>
                        <a:t>(1) </a:t>
                      </a:r>
                      <a:r>
                        <a:rPr lang="en-US" altLang="zh-TW" sz="1600" kern="1200" dirty="0" smtClean="0">
                          <a:solidFill>
                            <a:schemeClr val="tx1"/>
                          </a:solidFill>
                          <a:latin typeface="+mn-lt"/>
                          <a:ea typeface="+mn-ea"/>
                          <a:cs typeface="+mn-cs"/>
                        </a:rPr>
                        <a:t>if the </a:t>
                      </a:r>
                      <a:r>
                        <a:rPr lang="en-US" altLang="zh-TW" sz="1600" kern="1200" dirty="0" err="1" smtClean="0">
                          <a:solidFill>
                            <a:schemeClr val="tx1"/>
                          </a:solidFill>
                          <a:latin typeface="+mn-lt"/>
                          <a:ea typeface="+mn-ea"/>
                          <a:cs typeface="+mn-cs"/>
                        </a:rPr>
                        <a:t>subject:organizationName</a:t>
                      </a:r>
                      <a:r>
                        <a:rPr lang="en-US" altLang="zh-TW" sz="1600" kern="1200" dirty="0" smtClean="0">
                          <a:solidFill>
                            <a:schemeClr val="tx1"/>
                          </a:solidFill>
                          <a:latin typeface="+mn-lt"/>
                          <a:ea typeface="+mn-ea"/>
                          <a:cs typeface="+mn-cs"/>
                        </a:rPr>
                        <a:t> and </a:t>
                      </a:r>
                      <a:r>
                        <a:rPr lang="en-US" altLang="zh-TW" sz="1600" kern="1200" dirty="0" err="1" smtClean="0">
                          <a:solidFill>
                            <a:schemeClr val="tx1"/>
                          </a:solidFill>
                          <a:latin typeface="+mn-lt"/>
                          <a:ea typeface="+mn-ea"/>
                          <a:cs typeface="+mn-cs"/>
                        </a:rPr>
                        <a:t>subject:stateOrProvinceName</a:t>
                      </a:r>
                      <a:r>
                        <a:rPr lang="en-US" altLang="zh-TW" sz="1600" kern="1200" dirty="0" smtClean="0">
                          <a:solidFill>
                            <a:schemeClr val="tx1"/>
                          </a:solidFill>
                          <a:latin typeface="+mn-lt"/>
                          <a:ea typeface="+mn-ea"/>
                          <a:cs typeface="+mn-cs"/>
                        </a:rPr>
                        <a:t> fields are present. </a:t>
                      </a:r>
                    </a:p>
                    <a:p>
                      <a:r>
                        <a:rPr lang="en-US" altLang="zh-TW" sz="1600" kern="1200" dirty="0" smtClean="0">
                          <a:solidFill>
                            <a:srgbClr val="FF0000"/>
                          </a:solidFill>
                          <a:latin typeface="+mn-lt"/>
                          <a:ea typeface="+mn-ea"/>
                          <a:cs typeface="+mn-cs"/>
                        </a:rPr>
                        <a:t>(2)if the</a:t>
                      </a:r>
                      <a:r>
                        <a:rPr lang="en-US" altLang="zh-TW" sz="1600" kern="1200" baseline="0" dirty="0" smtClean="0">
                          <a:solidFill>
                            <a:srgbClr val="FF0000"/>
                          </a:solidFill>
                          <a:latin typeface="+mn-lt"/>
                          <a:ea typeface="+mn-ea"/>
                          <a:cs typeface="+mn-cs"/>
                        </a:rPr>
                        <a:t> </a:t>
                      </a:r>
                      <a:r>
                        <a:rPr lang="en-US" altLang="zh-TW" sz="1600" kern="1200" dirty="0" err="1" smtClean="0">
                          <a:solidFill>
                            <a:srgbClr val="FF0000"/>
                          </a:solidFill>
                          <a:latin typeface="+mn-lt"/>
                          <a:ea typeface="+mn-ea"/>
                          <a:cs typeface="+mn-cs"/>
                        </a:rPr>
                        <a:t>subject:organizationName</a:t>
                      </a:r>
                      <a:r>
                        <a:rPr lang="en-US" altLang="zh-TW" sz="1600" kern="1200" dirty="0" smtClean="0">
                          <a:solidFill>
                            <a:srgbClr val="FF0000"/>
                          </a:solidFill>
                          <a:latin typeface="+mn-lt"/>
                          <a:ea typeface="+mn-ea"/>
                          <a:cs typeface="+mn-cs"/>
                        </a:rPr>
                        <a:t> field is present and the </a:t>
                      </a:r>
                      <a:r>
                        <a:rPr lang="en-US" altLang="zh-TW" sz="1600" kern="1200" dirty="0" err="1" smtClean="0">
                          <a:solidFill>
                            <a:srgbClr val="FF0000"/>
                          </a:solidFill>
                          <a:latin typeface="+mn-lt"/>
                          <a:ea typeface="+mn-ea"/>
                          <a:cs typeface="+mn-cs"/>
                        </a:rPr>
                        <a:t>subject:stateOrProvinceName</a:t>
                      </a:r>
                      <a:r>
                        <a:rPr lang="en-US" altLang="zh-TW" sz="1600" kern="1200" dirty="0" smtClean="0">
                          <a:solidFill>
                            <a:srgbClr val="FF0000"/>
                          </a:solidFill>
                          <a:latin typeface="+mn-lt"/>
                          <a:ea typeface="+mn-ea"/>
                          <a:cs typeface="+mn-cs"/>
                        </a:rPr>
                        <a:t> field is absent.</a:t>
                      </a:r>
                      <a:endParaRPr lang="zh-TW" altLang="zh-TW" sz="1600" kern="1200" dirty="0" smtClean="0">
                        <a:solidFill>
                          <a:srgbClr val="FF0000"/>
                        </a:solidFill>
                        <a:latin typeface="+mn-lt"/>
                        <a:ea typeface="+mn-ea"/>
                        <a:cs typeface="+mn-cs"/>
                      </a:endParaRPr>
                    </a:p>
                    <a:p>
                      <a:r>
                        <a:rPr lang="en-US" altLang="zh-TW" sz="1600" b="1" kern="1200" dirty="0" smtClean="0">
                          <a:solidFill>
                            <a:schemeClr val="tx1"/>
                          </a:solidFill>
                          <a:latin typeface="+mn-lt"/>
                          <a:ea typeface="+mn-ea"/>
                          <a:cs typeface="+mn-cs"/>
                        </a:rPr>
                        <a:t>Prohibited</a:t>
                      </a:r>
                      <a:r>
                        <a:rPr lang="en-US" altLang="zh-TW" sz="1600" kern="1200" dirty="0" smtClean="0">
                          <a:solidFill>
                            <a:schemeClr val="tx1"/>
                          </a:solidFill>
                          <a:latin typeface="+mn-lt"/>
                          <a:ea typeface="+mn-ea"/>
                          <a:cs typeface="+mn-cs"/>
                        </a:rPr>
                        <a:t> if the </a:t>
                      </a:r>
                      <a:r>
                        <a:rPr lang="en-US" altLang="zh-TW" sz="1600" kern="1200" dirty="0" err="1" smtClean="0">
                          <a:solidFill>
                            <a:schemeClr val="tx1"/>
                          </a:solidFill>
                          <a:latin typeface="+mn-lt"/>
                          <a:ea typeface="+mn-ea"/>
                          <a:cs typeface="+mn-cs"/>
                        </a:rPr>
                        <a:t>subject:organizationName</a:t>
                      </a:r>
                      <a:r>
                        <a:rPr lang="en-US" altLang="zh-TW" sz="1600" kern="1200" dirty="0" smtClean="0">
                          <a:solidFill>
                            <a:schemeClr val="tx1"/>
                          </a:solidFill>
                          <a:latin typeface="+mn-lt"/>
                          <a:ea typeface="+mn-ea"/>
                          <a:cs typeface="+mn-cs"/>
                        </a:rPr>
                        <a:t> field is absent.</a:t>
                      </a:r>
                      <a:endParaRPr lang="zh-TW" altLang="zh-TW" sz="1600" kern="1200" dirty="0" smtClean="0">
                        <a:solidFill>
                          <a:schemeClr val="tx1"/>
                        </a:solidFill>
                        <a:latin typeface="+mn-lt"/>
                        <a:ea typeface="+mn-ea"/>
                        <a:cs typeface="+mn-cs"/>
                      </a:endParaRPr>
                    </a:p>
                    <a:p>
                      <a:r>
                        <a:rPr lang="en-US" altLang="zh-TW" sz="1600" b="1" kern="1200" dirty="0" smtClean="0">
                          <a:solidFill>
                            <a:schemeClr val="tx1"/>
                          </a:solidFill>
                          <a:latin typeface="+mn-lt"/>
                          <a:ea typeface="+mn-ea"/>
                          <a:cs typeface="+mn-cs"/>
                        </a:rPr>
                        <a:t>Contents:</a:t>
                      </a:r>
                      <a:r>
                        <a:rPr lang="en-US" altLang="zh-TW" sz="1600" kern="1200" dirty="0" smtClean="0">
                          <a:solidFill>
                            <a:schemeClr val="tx1"/>
                          </a:solidFill>
                          <a:latin typeface="+mn-lt"/>
                          <a:ea typeface="+mn-ea"/>
                          <a:cs typeface="+mn-cs"/>
                        </a:rPr>
                        <a:t> If present, the </a:t>
                      </a:r>
                      <a:r>
                        <a:rPr lang="en-US" altLang="zh-TW" sz="1600" kern="1200" dirty="0" err="1" smtClean="0">
                          <a:solidFill>
                            <a:schemeClr val="tx1"/>
                          </a:solidFill>
                          <a:latin typeface="+mn-lt"/>
                          <a:ea typeface="+mn-ea"/>
                          <a:cs typeface="+mn-cs"/>
                        </a:rPr>
                        <a:t>subject:localityName</a:t>
                      </a:r>
                      <a:r>
                        <a:rPr lang="en-US" altLang="zh-TW" sz="1600" kern="1200" dirty="0" smtClean="0">
                          <a:solidFill>
                            <a:schemeClr val="tx1"/>
                          </a:solidFill>
                          <a:latin typeface="+mn-lt"/>
                          <a:ea typeface="+mn-ea"/>
                          <a:cs typeface="+mn-cs"/>
                        </a:rPr>
                        <a:t> field MUST contain the Subject’s locality information as verified under Section 11.2. If the </a:t>
                      </a:r>
                      <a:r>
                        <a:rPr lang="en-US" altLang="zh-TW" sz="1600" kern="1200" dirty="0" err="1" smtClean="0">
                          <a:solidFill>
                            <a:schemeClr val="tx1"/>
                          </a:solidFill>
                          <a:latin typeface="+mn-lt"/>
                          <a:ea typeface="+mn-ea"/>
                          <a:cs typeface="+mn-cs"/>
                        </a:rPr>
                        <a:t>subject:countryName</a:t>
                      </a:r>
                      <a:r>
                        <a:rPr lang="en-US" altLang="zh-TW" sz="1600" kern="1200" dirty="0" smtClean="0">
                          <a:solidFill>
                            <a:schemeClr val="tx1"/>
                          </a:solidFill>
                          <a:latin typeface="+mn-lt"/>
                          <a:ea typeface="+mn-ea"/>
                          <a:cs typeface="+mn-cs"/>
                        </a:rPr>
                        <a:t> field specifies the ISO 3166-1 user-assigned code of XX in accordance with Section 9.2.5, the </a:t>
                      </a:r>
                      <a:r>
                        <a:rPr lang="en-US" altLang="zh-TW" sz="1600" kern="1200" dirty="0" err="1" smtClean="0">
                          <a:solidFill>
                            <a:schemeClr val="tx1"/>
                          </a:solidFill>
                          <a:latin typeface="+mn-lt"/>
                          <a:ea typeface="+mn-ea"/>
                          <a:cs typeface="+mn-cs"/>
                        </a:rPr>
                        <a:t>localityName</a:t>
                      </a:r>
                      <a:r>
                        <a:rPr lang="en-US" altLang="zh-TW" sz="1600" kern="1200" dirty="0" smtClean="0">
                          <a:solidFill>
                            <a:schemeClr val="tx1"/>
                          </a:solidFill>
                          <a:latin typeface="+mn-lt"/>
                          <a:ea typeface="+mn-ea"/>
                          <a:cs typeface="+mn-cs"/>
                        </a:rPr>
                        <a:t> field MAY contain the Subject’s locality and/or state or province information as verified under Section 11.2.</a:t>
                      </a:r>
                      <a:endParaRPr lang="zh-TW" altLang="zh-TW" sz="16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600" b="1" kern="1200" dirty="0" smtClean="0">
                        <a:solidFill>
                          <a:srgbClr val="0000FF"/>
                        </a:solidFill>
                        <a:effectLst/>
                        <a:latin typeface="標楷體" pitchFamily="65" charset="-120"/>
                        <a:ea typeface="標楷體" pitchFamily="65" charset="-120"/>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zh-TW" sz="1600" b="1" kern="1200" dirty="0" smtClean="0">
                        <a:solidFill>
                          <a:srgbClr val="0000FF"/>
                        </a:solidFill>
                        <a:effectLst/>
                        <a:latin typeface="標楷體" pitchFamily="65" charset="-120"/>
                        <a:ea typeface="標楷體" pitchFamily="65" charset="-120"/>
                        <a:cs typeface="+mn-cs"/>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6" name="矩形 5"/>
          <p:cNvSpPr/>
          <p:nvPr/>
        </p:nvSpPr>
        <p:spPr>
          <a:xfrm>
            <a:off x="3034145" y="0"/>
            <a:ext cx="3341717" cy="830997"/>
          </a:xfrm>
          <a:prstGeom prst="rect">
            <a:avLst/>
          </a:prstGeom>
        </p:spPr>
        <p:txBody>
          <a:bodyPr wrap="square">
            <a:spAutoFit/>
          </a:bodyPr>
          <a:lstStyle/>
          <a:p>
            <a:pPr algn="ctr" eaLnBrk="0" fontAlgn="auto" hangingPunct="0">
              <a:spcBef>
                <a:spcPts val="0"/>
              </a:spcBef>
              <a:spcAft>
                <a:spcPts val="0"/>
              </a:spcAft>
              <a:buClr>
                <a:srgbClr val="006699"/>
              </a:buClr>
              <a:defRPr/>
            </a:pPr>
            <a:r>
              <a:rPr kumimoji="0" lang="en-US" altLang="zh-TW" b="1" kern="0" dirty="0" smtClean="0">
                <a:solidFill>
                  <a:srgbClr val="FF0000"/>
                </a:solidFill>
                <a:latin typeface="+mj-ea"/>
                <a:ea typeface="+mj-ea"/>
              </a:rPr>
              <a:t>SSL B.R.(1/2)</a:t>
            </a:r>
            <a:endParaRPr kumimoji="0" lang="en-US" altLang="zh-TW" sz="3200" b="1" kern="0" dirty="0" smtClean="0">
              <a:solidFill>
                <a:srgbClr val="FF0000"/>
              </a:solidFill>
              <a:latin typeface="+mj-ea"/>
              <a:ea typeface="+mj-ea"/>
            </a:endParaRPr>
          </a:p>
          <a:p>
            <a:pPr algn="ctr" eaLnBrk="0" fontAlgn="auto" hangingPunct="0">
              <a:spcBef>
                <a:spcPts val="0"/>
              </a:spcBef>
              <a:spcAft>
                <a:spcPts val="0"/>
              </a:spcAft>
              <a:buClr>
                <a:srgbClr val="006699"/>
              </a:buClr>
              <a:defRPr/>
            </a:pPr>
            <a:endParaRPr kumimoji="0" lang="zh-TW" altLang="en-US" b="1" kern="0" dirty="0">
              <a:solidFill>
                <a:srgbClr val="FF0000"/>
              </a:solidFill>
              <a:latin typeface="+mj-ea"/>
              <a:ea typeface="+mj-ea"/>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1057018744"/>
              </p:ext>
            </p:extLst>
          </p:nvPr>
        </p:nvGraphicFramePr>
        <p:xfrm>
          <a:off x="79761" y="915428"/>
          <a:ext cx="8591627" cy="4328160"/>
        </p:xfrm>
        <a:graphic>
          <a:graphicData uri="http://schemas.openxmlformats.org/drawingml/2006/table">
            <a:tbl>
              <a:tblPr/>
              <a:tblGrid>
                <a:gridCol w="994437"/>
                <a:gridCol w="4265282"/>
                <a:gridCol w="3331908"/>
              </a:tblGrid>
              <a:tr h="0">
                <a:tc>
                  <a:txBody>
                    <a:bodyPr/>
                    <a:lstStyle/>
                    <a:p>
                      <a:pPr marL="0" algn="ctr" defTabSz="914400" rtl="0" eaLnBrk="1" latinLnBrk="0" hangingPunct="1">
                        <a:lnSpc>
                          <a:spcPct val="100000"/>
                        </a:lnSpc>
                        <a:spcAft>
                          <a:spcPts val="0"/>
                        </a:spcAft>
                      </a:pPr>
                      <a:r>
                        <a:rPr kumimoji="0" lang="en-US" altLang="zh-TW" sz="1600" b="1" i="0" u="none" strike="noStrike" kern="1200" cap="none" normalizeH="0" baseline="0" dirty="0" smtClean="0">
                          <a:ln>
                            <a:noFill/>
                          </a:ln>
                          <a:solidFill>
                            <a:schemeClr val="bg1"/>
                          </a:solidFill>
                          <a:effectLst/>
                          <a:latin typeface="標楷體" pitchFamily="65" charset="-120"/>
                          <a:ea typeface="標楷體" pitchFamily="65" charset="-120"/>
                          <a:cs typeface="+mn-cs"/>
                        </a:rPr>
                        <a:t>Section</a:t>
                      </a:r>
                      <a:endParaRPr kumimoji="0" lang="zh-TW" altLang="en-US" sz="1600" b="1" i="0" u="none" strike="noStrike" kern="1200" cap="none" normalizeH="0" baseline="0" dirty="0">
                        <a:ln>
                          <a:noFill/>
                        </a:ln>
                        <a:solidFill>
                          <a:schemeClr val="bg1"/>
                        </a:solidFill>
                        <a:effectLst/>
                        <a:latin typeface="標楷體" pitchFamily="65" charset="-120"/>
                        <a:ea typeface="標楷體" pitchFamily="65" charset="-120"/>
                        <a:cs typeface="+mn-cs"/>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normalizeH="0" baseline="0" dirty="0" smtClean="0">
                          <a:ln>
                            <a:noFill/>
                          </a:ln>
                          <a:solidFill>
                            <a:schemeClr val="bg1"/>
                          </a:solidFill>
                          <a:effectLst/>
                          <a:latin typeface="標楷體" pitchFamily="65" charset="-120"/>
                          <a:ea typeface="標楷體" pitchFamily="65" charset="-120"/>
                          <a:cs typeface="+mn-cs"/>
                        </a:rPr>
                        <a:t>General B.R. V.1.19</a:t>
                      </a:r>
                      <a:endParaRPr kumimoji="0" lang="zh-TW" altLang="zh-TW" sz="1600" b="1" i="0" u="none" strike="noStrike" kern="1200" cap="none" normalizeH="0" baseline="0" dirty="0" smtClean="0">
                        <a:ln>
                          <a:noFill/>
                        </a:ln>
                        <a:solidFill>
                          <a:schemeClr val="bg1"/>
                        </a:solidFill>
                        <a:effectLst/>
                        <a:latin typeface="標楷體" pitchFamily="65" charset="-120"/>
                        <a:ea typeface="標楷體" pitchFamily="65" charset="-120"/>
                        <a:cs typeface="+mn-cs"/>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algn="ctr" defTabSz="914400" rtl="0" eaLnBrk="1" latinLnBrk="0" hangingPunct="1">
                        <a:lnSpc>
                          <a:spcPct val="100000"/>
                        </a:lnSpc>
                        <a:spcAft>
                          <a:spcPts val="0"/>
                        </a:spcAft>
                      </a:pPr>
                      <a:r>
                        <a:rPr kumimoji="0" lang="en-US" altLang="zh-TW" sz="1600" b="1" i="0" u="none" strike="noStrike" kern="1200" cap="none" normalizeH="0" baseline="0" dirty="0" smtClean="0">
                          <a:ln>
                            <a:noFill/>
                          </a:ln>
                          <a:solidFill>
                            <a:schemeClr val="bg1"/>
                          </a:solidFill>
                          <a:effectLst/>
                          <a:latin typeface="標楷體" pitchFamily="65" charset="-120"/>
                          <a:ea typeface="標楷體" pitchFamily="65" charset="-120"/>
                          <a:cs typeface="+mn-cs"/>
                        </a:rPr>
                        <a:t>Suggested modification</a:t>
                      </a:r>
                      <a:endParaRPr kumimoji="0" lang="zh-TW" altLang="en-US" sz="1600" b="1" i="0" u="none" strike="noStrike" kern="1200" cap="none" normalizeH="0" baseline="0" dirty="0">
                        <a:ln>
                          <a:noFill/>
                        </a:ln>
                        <a:solidFill>
                          <a:schemeClr val="bg1"/>
                        </a:solidFill>
                        <a:effectLst/>
                        <a:latin typeface="標楷體" pitchFamily="65" charset="-120"/>
                        <a:ea typeface="標楷體" pitchFamily="65" charset="-120"/>
                        <a:cs typeface="+mn-cs"/>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r>
              <a:tr h="1903676">
                <a:tc>
                  <a:txBody>
                    <a:bodyPr/>
                    <a:lstStyle/>
                    <a:p>
                      <a:pPr algn="ctr"/>
                      <a:r>
                        <a:rPr lang="en-US" altLang="zh-TW" dirty="0" smtClean="0">
                          <a:latin typeface="標楷體" pitchFamily="65" charset="-120"/>
                          <a:ea typeface="標楷體" pitchFamily="65" charset="-120"/>
                        </a:rPr>
                        <a:t>9.2.4</a:t>
                      </a:r>
                      <a:endParaRPr lang="zh-TW" altLang="en-US" dirty="0">
                        <a:latin typeface="標楷體" pitchFamily="65" charset="-120"/>
                        <a:ea typeface="標楷體" pitchFamily="65" charset="-12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lvl="0"/>
                      <a:r>
                        <a:rPr lang="en-US" altLang="zh-TW" sz="1800" b="1" kern="1200" dirty="0" smtClean="0">
                          <a:solidFill>
                            <a:schemeClr val="tx1"/>
                          </a:solidFill>
                          <a:latin typeface="+mn-lt"/>
                          <a:ea typeface="+mn-ea"/>
                          <a:cs typeface="+mn-cs"/>
                        </a:rPr>
                        <a:t>D.</a:t>
                      </a:r>
                      <a:r>
                        <a:rPr lang="en-US" altLang="zh-TW" sz="1800" b="1" kern="1200" baseline="0" dirty="0" smtClean="0">
                          <a:solidFill>
                            <a:schemeClr val="tx1"/>
                          </a:solidFill>
                          <a:latin typeface="+mn-lt"/>
                          <a:ea typeface="+mn-ea"/>
                          <a:cs typeface="+mn-cs"/>
                        </a:rPr>
                        <a:t> </a:t>
                      </a:r>
                      <a:r>
                        <a:rPr lang="en-US" altLang="zh-TW" sz="1800" b="1" kern="1200" dirty="0" smtClean="0">
                          <a:solidFill>
                            <a:schemeClr val="tx1"/>
                          </a:solidFill>
                          <a:latin typeface="+mn-lt"/>
                          <a:ea typeface="+mn-ea"/>
                          <a:cs typeface="+mn-cs"/>
                        </a:rPr>
                        <a:t>Certificate Field:</a:t>
                      </a:r>
                      <a:r>
                        <a:rPr lang="en-US" altLang="zh-TW" sz="1800" kern="1200" dirty="0" smtClean="0">
                          <a:solidFill>
                            <a:schemeClr val="tx1"/>
                          </a:solidFill>
                          <a:latin typeface="+mn-lt"/>
                          <a:ea typeface="+mn-ea"/>
                          <a:cs typeface="+mn-cs"/>
                        </a:rPr>
                        <a:t> </a:t>
                      </a:r>
                      <a:r>
                        <a:rPr lang="en-US" altLang="zh-TW" sz="1800" kern="1200" dirty="0" err="1" smtClean="0">
                          <a:solidFill>
                            <a:schemeClr val="tx1"/>
                          </a:solidFill>
                          <a:latin typeface="+mn-lt"/>
                          <a:ea typeface="+mn-ea"/>
                          <a:cs typeface="+mn-cs"/>
                        </a:rPr>
                        <a:t>subject:stateOrProvinceName</a:t>
                      </a:r>
                      <a:r>
                        <a:rPr lang="en-US" altLang="zh-TW" sz="1800" kern="1200" dirty="0" smtClean="0">
                          <a:solidFill>
                            <a:schemeClr val="tx1"/>
                          </a:solidFill>
                          <a:latin typeface="+mn-lt"/>
                          <a:ea typeface="+mn-ea"/>
                          <a:cs typeface="+mn-cs"/>
                        </a:rPr>
                        <a:t> (OID: 2.5.4.8) </a:t>
                      </a:r>
                      <a:endParaRPr lang="zh-TW" altLang="zh-TW" sz="1800" kern="1200" dirty="0" smtClean="0">
                        <a:solidFill>
                          <a:schemeClr val="tx1"/>
                        </a:solidFill>
                        <a:latin typeface="+mn-lt"/>
                        <a:ea typeface="+mn-ea"/>
                        <a:cs typeface="+mn-cs"/>
                      </a:endParaRPr>
                    </a:p>
                    <a:p>
                      <a:r>
                        <a:rPr lang="en-US" altLang="zh-TW" sz="1800" b="1" kern="1200" dirty="0" smtClean="0">
                          <a:solidFill>
                            <a:schemeClr val="tx1"/>
                          </a:solidFill>
                          <a:latin typeface="+mn-lt"/>
                          <a:ea typeface="+mn-ea"/>
                          <a:cs typeface="+mn-cs"/>
                        </a:rPr>
                        <a:t>Required</a:t>
                      </a:r>
                      <a:r>
                        <a:rPr lang="en-US" altLang="zh-TW" sz="1800" kern="1200" dirty="0" smtClean="0">
                          <a:solidFill>
                            <a:schemeClr val="tx1"/>
                          </a:solidFill>
                          <a:latin typeface="+mn-lt"/>
                          <a:ea typeface="+mn-ea"/>
                          <a:cs typeface="+mn-cs"/>
                        </a:rPr>
                        <a:t> if the </a:t>
                      </a:r>
                      <a:r>
                        <a:rPr lang="en-US" altLang="zh-TW" sz="1800" kern="1200" dirty="0" err="1" smtClean="0">
                          <a:solidFill>
                            <a:schemeClr val="tx1"/>
                          </a:solidFill>
                          <a:latin typeface="+mn-lt"/>
                          <a:ea typeface="+mn-ea"/>
                          <a:cs typeface="+mn-cs"/>
                        </a:rPr>
                        <a:t>subject:organizationName</a:t>
                      </a:r>
                      <a:r>
                        <a:rPr lang="en-US" altLang="zh-TW" sz="1800" kern="1200" dirty="0" smtClean="0">
                          <a:solidFill>
                            <a:schemeClr val="tx1"/>
                          </a:solidFill>
                          <a:latin typeface="+mn-lt"/>
                          <a:ea typeface="+mn-ea"/>
                          <a:cs typeface="+mn-cs"/>
                        </a:rPr>
                        <a:t> field is present and </a:t>
                      </a:r>
                      <a:r>
                        <a:rPr lang="en-US" altLang="zh-TW" sz="1800" kern="1200" dirty="0" err="1" smtClean="0">
                          <a:solidFill>
                            <a:schemeClr val="tx1"/>
                          </a:solidFill>
                          <a:latin typeface="+mn-lt"/>
                          <a:ea typeface="+mn-ea"/>
                          <a:cs typeface="+mn-cs"/>
                        </a:rPr>
                        <a:t>subject:localityName</a:t>
                      </a:r>
                      <a:r>
                        <a:rPr lang="en-US" altLang="zh-TW" sz="1800" kern="1200" dirty="0" smtClean="0">
                          <a:solidFill>
                            <a:schemeClr val="tx1"/>
                          </a:solidFill>
                          <a:latin typeface="+mn-lt"/>
                          <a:ea typeface="+mn-ea"/>
                          <a:cs typeface="+mn-cs"/>
                        </a:rPr>
                        <a:t> field is absent.</a:t>
                      </a:r>
                      <a:endParaRPr lang="zh-TW" altLang="zh-TW" sz="1800" kern="1200" dirty="0" smtClean="0">
                        <a:solidFill>
                          <a:schemeClr val="tx1"/>
                        </a:solidFill>
                        <a:latin typeface="+mn-lt"/>
                        <a:ea typeface="+mn-ea"/>
                        <a:cs typeface="+mn-cs"/>
                      </a:endParaRPr>
                    </a:p>
                    <a:p>
                      <a:r>
                        <a:rPr lang="en-US" altLang="zh-TW" sz="1800" b="1" kern="1200" dirty="0" smtClean="0">
                          <a:solidFill>
                            <a:schemeClr val="tx1"/>
                          </a:solidFill>
                          <a:latin typeface="+mn-lt"/>
                          <a:ea typeface="+mn-ea"/>
                          <a:cs typeface="+mn-cs"/>
                        </a:rPr>
                        <a:t>Optional</a:t>
                      </a:r>
                      <a:r>
                        <a:rPr lang="en-US" altLang="zh-TW" sz="1800" kern="1200" dirty="0" smtClean="0">
                          <a:solidFill>
                            <a:schemeClr val="tx1"/>
                          </a:solidFill>
                          <a:latin typeface="+mn-lt"/>
                          <a:ea typeface="+mn-ea"/>
                          <a:cs typeface="+mn-cs"/>
                        </a:rPr>
                        <a:t> if </a:t>
                      </a:r>
                      <a:r>
                        <a:rPr lang="en-US" altLang="zh-TW" sz="1800" kern="1200" dirty="0" err="1" smtClean="0">
                          <a:solidFill>
                            <a:schemeClr val="tx1"/>
                          </a:solidFill>
                          <a:latin typeface="+mn-lt"/>
                          <a:ea typeface="+mn-ea"/>
                          <a:cs typeface="+mn-cs"/>
                        </a:rPr>
                        <a:t>subject:organizationName</a:t>
                      </a:r>
                      <a:r>
                        <a:rPr lang="en-US" altLang="zh-TW" sz="1800" kern="1200" dirty="0" smtClean="0">
                          <a:solidFill>
                            <a:schemeClr val="tx1"/>
                          </a:solidFill>
                          <a:latin typeface="+mn-lt"/>
                          <a:ea typeface="+mn-ea"/>
                          <a:cs typeface="+mn-cs"/>
                        </a:rPr>
                        <a:t> and </a:t>
                      </a:r>
                      <a:r>
                        <a:rPr lang="en-US" altLang="zh-TW" sz="1800" kern="1200" dirty="0" err="1" smtClean="0">
                          <a:solidFill>
                            <a:schemeClr val="tx1"/>
                          </a:solidFill>
                          <a:latin typeface="+mn-lt"/>
                          <a:ea typeface="+mn-ea"/>
                          <a:cs typeface="+mn-cs"/>
                        </a:rPr>
                        <a:t>subject:localityName</a:t>
                      </a:r>
                      <a:r>
                        <a:rPr lang="en-US" altLang="zh-TW" sz="1800" kern="1200" dirty="0" smtClean="0">
                          <a:solidFill>
                            <a:schemeClr val="tx1"/>
                          </a:solidFill>
                          <a:latin typeface="+mn-lt"/>
                          <a:ea typeface="+mn-ea"/>
                          <a:cs typeface="+mn-cs"/>
                        </a:rPr>
                        <a:t> fields are present. </a:t>
                      </a:r>
                      <a:endParaRPr lang="zh-TW" altLang="zh-TW" sz="1800" kern="1200" dirty="0" smtClean="0">
                        <a:solidFill>
                          <a:schemeClr val="tx1"/>
                        </a:solidFill>
                        <a:latin typeface="+mn-lt"/>
                        <a:ea typeface="+mn-ea"/>
                        <a:cs typeface="+mn-cs"/>
                      </a:endParaRPr>
                    </a:p>
                    <a:p>
                      <a:r>
                        <a:rPr lang="en-US" altLang="zh-TW" sz="1800" b="1" kern="1200" dirty="0" smtClean="0">
                          <a:solidFill>
                            <a:schemeClr val="tx1"/>
                          </a:solidFill>
                          <a:latin typeface="+mn-lt"/>
                          <a:ea typeface="+mn-ea"/>
                          <a:cs typeface="+mn-cs"/>
                        </a:rPr>
                        <a:t>Prohibited</a:t>
                      </a:r>
                      <a:r>
                        <a:rPr lang="en-US" altLang="zh-TW" sz="1800" kern="1200" dirty="0" smtClean="0">
                          <a:solidFill>
                            <a:schemeClr val="tx1"/>
                          </a:solidFill>
                          <a:latin typeface="+mn-lt"/>
                          <a:ea typeface="+mn-ea"/>
                          <a:cs typeface="+mn-cs"/>
                        </a:rPr>
                        <a:t> if the </a:t>
                      </a:r>
                      <a:r>
                        <a:rPr lang="en-US" altLang="zh-TW" sz="1800" kern="1200" dirty="0" err="1" smtClean="0">
                          <a:solidFill>
                            <a:schemeClr val="tx1"/>
                          </a:solidFill>
                          <a:latin typeface="+mn-lt"/>
                          <a:ea typeface="+mn-ea"/>
                          <a:cs typeface="+mn-cs"/>
                        </a:rPr>
                        <a:t>subject:organizationName</a:t>
                      </a:r>
                      <a:r>
                        <a:rPr lang="en-US" altLang="zh-TW" sz="1800" kern="1200" dirty="0" smtClean="0">
                          <a:solidFill>
                            <a:schemeClr val="tx1"/>
                          </a:solidFill>
                          <a:latin typeface="+mn-lt"/>
                          <a:ea typeface="+mn-ea"/>
                          <a:cs typeface="+mn-cs"/>
                        </a:rPr>
                        <a:t> field is absent.</a:t>
                      </a:r>
                      <a:endParaRPr lang="zh-TW" altLang="zh-TW" sz="1800" kern="1200" dirty="0">
                        <a:solidFill>
                          <a:schemeClr val="tx1"/>
                        </a:solidFill>
                        <a:latin typeface="+mn-lt"/>
                        <a:ea typeface="+mn-ea"/>
                        <a:cs typeface="+mn-cs"/>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lvl="0"/>
                      <a:r>
                        <a:rPr lang="en-US" altLang="zh-TW" sz="1600" b="1" kern="1200" dirty="0" smtClean="0">
                          <a:solidFill>
                            <a:schemeClr val="tx1"/>
                          </a:solidFill>
                          <a:latin typeface="+mn-lt"/>
                          <a:ea typeface="+mn-ea"/>
                          <a:cs typeface="+mn-cs"/>
                        </a:rPr>
                        <a:t>D.</a:t>
                      </a:r>
                      <a:r>
                        <a:rPr lang="en-US" altLang="zh-TW" sz="1600" b="1" kern="1200" baseline="0" dirty="0" smtClean="0">
                          <a:solidFill>
                            <a:schemeClr val="tx1"/>
                          </a:solidFill>
                          <a:latin typeface="+mn-lt"/>
                          <a:ea typeface="+mn-ea"/>
                          <a:cs typeface="+mn-cs"/>
                        </a:rPr>
                        <a:t> </a:t>
                      </a:r>
                      <a:r>
                        <a:rPr lang="en-US" altLang="zh-TW" sz="1600" b="1" kern="1200" dirty="0" smtClean="0">
                          <a:solidFill>
                            <a:schemeClr val="tx1"/>
                          </a:solidFill>
                          <a:latin typeface="+mn-lt"/>
                          <a:ea typeface="+mn-ea"/>
                          <a:cs typeface="+mn-cs"/>
                        </a:rPr>
                        <a:t>Certificate Field:</a:t>
                      </a:r>
                      <a:r>
                        <a:rPr lang="en-US" altLang="zh-TW" sz="1600" kern="1200" dirty="0" smtClean="0">
                          <a:solidFill>
                            <a:schemeClr val="tx1"/>
                          </a:solidFill>
                          <a:latin typeface="+mn-lt"/>
                          <a:ea typeface="+mn-ea"/>
                          <a:cs typeface="+mn-cs"/>
                        </a:rPr>
                        <a:t> </a:t>
                      </a:r>
                      <a:r>
                        <a:rPr lang="en-US" altLang="zh-TW" sz="1600" kern="1200" dirty="0" err="1" smtClean="0">
                          <a:solidFill>
                            <a:schemeClr val="tx1"/>
                          </a:solidFill>
                          <a:latin typeface="+mn-lt"/>
                          <a:ea typeface="+mn-ea"/>
                          <a:cs typeface="+mn-cs"/>
                        </a:rPr>
                        <a:t>subject:stateOrProvinceName</a:t>
                      </a:r>
                      <a:r>
                        <a:rPr lang="en-US" altLang="zh-TW" sz="1600" kern="1200" dirty="0" smtClean="0">
                          <a:solidFill>
                            <a:schemeClr val="tx1"/>
                          </a:solidFill>
                          <a:latin typeface="+mn-lt"/>
                          <a:ea typeface="+mn-ea"/>
                          <a:cs typeface="+mn-cs"/>
                        </a:rPr>
                        <a:t> (OID: 2.5.4.8) </a:t>
                      </a:r>
                      <a:endParaRPr lang="zh-TW" altLang="zh-TW" sz="1600" kern="1200" dirty="0" smtClean="0">
                        <a:solidFill>
                          <a:schemeClr val="tx1"/>
                        </a:solidFill>
                        <a:latin typeface="+mn-lt"/>
                        <a:ea typeface="+mn-ea"/>
                        <a:cs typeface="+mn-cs"/>
                      </a:endParaRPr>
                    </a:p>
                    <a:p>
                      <a:r>
                        <a:rPr lang="en-US" altLang="zh-TW" sz="1600" b="1" kern="1200" dirty="0" smtClean="0">
                          <a:solidFill>
                            <a:schemeClr val="tx1"/>
                          </a:solidFill>
                          <a:latin typeface="+mn-lt"/>
                          <a:ea typeface="+mn-ea"/>
                          <a:cs typeface="+mn-cs"/>
                        </a:rPr>
                        <a:t>Optional</a:t>
                      </a:r>
                    </a:p>
                    <a:p>
                      <a:pPr marL="342900" indent="-342900">
                        <a:buAutoNum type="arabicParenBoth"/>
                      </a:pPr>
                      <a:r>
                        <a:rPr lang="en-US" altLang="zh-TW" sz="1600" kern="1200" dirty="0" smtClean="0">
                          <a:solidFill>
                            <a:schemeClr val="tx1"/>
                          </a:solidFill>
                          <a:latin typeface="+mn-lt"/>
                          <a:ea typeface="+mn-ea"/>
                          <a:cs typeface="+mn-cs"/>
                        </a:rPr>
                        <a:t>if </a:t>
                      </a:r>
                      <a:r>
                        <a:rPr lang="en-US" altLang="zh-TW" sz="1600" kern="1200" dirty="0" err="1" smtClean="0">
                          <a:solidFill>
                            <a:schemeClr val="tx1"/>
                          </a:solidFill>
                          <a:latin typeface="+mn-lt"/>
                          <a:ea typeface="+mn-ea"/>
                          <a:cs typeface="+mn-cs"/>
                        </a:rPr>
                        <a:t>subject:organizationName</a:t>
                      </a:r>
                      <a:r>
                        <a:rPr lang="en-US" altLang="zh-TW" sz="1600" kern="1200" dirty="0" smtClean="0">
                          <a:solidFill>
                            <a:schemeClr val="tx1"/>
                          </a:solidFill>
                          <a:latin typeface="+mn-lt"/>
                          <a:ea typeface="+mn-ea"/>
                          <a:cs typeface="+mn-cs"/>
                        </a:rPr>
                        <a:t> and </a:t>
                      </a:r>
                      <a:r>
                        <a:rPr lang="en-US" altLang="zh-TW" sz="1600" kern="1200" dirty="0" err="1" smtClean="0">
                          <a:solidFill>
                            <a:schemeClr val="tx1"/>
                          </a:solidFill>
                          <a:latin typeface="+mn-lt"/>
                          <a:ea typeface="+mn-ea"/>
                          <a:cs typeface="+mn-cs"/>
                        </a:rPr>
                        <a:t>subject:localityName</a:t>
                      </a:r>
                      <a:r>
                        <a:rPr lang="en-US" altLang="zh-TW" sz="1600" kern="1200" dirty="0" smtClean="0">
                          <a:solidFill>
                            <a:schemeClr val="tx1"/>
                          </a:solidFill>
                          <a:latin typeface="+mn-lt"/>
                          <a:ea typeface="+mn-ea"/>
                          <a:cs typeface="+mn-cs"/>
                        </a:rPr>
                        <a:t> fields are present. </a:t>
                      </a:r>
                    </a:p>
                    <a:p>
                      <a:pPr marL="342900" indent="-342900">
                        <a:buAutoNum type="arabicParenBoth"/>
                      </a:pPr>
                      <a:r>
                        <a:rPr lang="en-US" altLang="zh-TW" sz="1600" kern="1200" dirty="0" smtClean="0">
                          <a:solidFill>
                            <a:srgbClr val="FF0000"/>
                          </a:solidFill>
                          <a:latin typeface="+mn-lt"/>
                          <a:ea typeface="+mn-ea"/>
                          <a:cs typeface="+mn-cs"/>
                        </a:rPr>
                        <a:t>if the </a:t>
                      </a:r>
                      <a:r>
                        <a:rPr lang="en-US" altLang="zh-TW" sz="1600" kern="1200" dirty="0" err="1" smtClean="0">
                          <a:solidFill>
                            <a:srgbClr val="FF0000"/>
                          </a:solidFill>
                          <a:latin typeface="+mn-lt"/>
                          <a:ea typeface="+mn-ea"/>
                          <a:cs typeface="+mn-cs"/>
                        </a:rPr>
                        <a:t>subject:organizationName</a:t>
                      </a:r>
                      <a:r>
                        <a:rPr lang="en-US" altLang="zh-TW" sz="1600" kern="1200" dirty="0" smtClean="0">
                          <a:solidFill>
                            <a:srgbClr val="FF0000"/>
                          </a:solidFill>
                          <a:latin typeface="+mn-lt"/>
                          <a:ea typeface="+mn-ea"/>
                          <a:cs typeface="+mn-cs"/>
                        </a:rPr>
                        <a:t> field is present and </a:t>
                      </a:r>
                      <a:r>
                        <a:rPr lang="en-US" altLang="zh-TW" sz="1600" kern="1200" dirty="0" err="1" smtClean="0">
                          <a:solidFill>
                            <a:srgbClr val="FF0000"/>
                          </a:solidFill>
                          <a:latin typeface="+mn-lt"/>
                          <a:ea typeface="+mn-ea"/>
                          <a:cs typeface="+mn-cs"/>
                        </a:rPr>
                        <a:t>subject:localityName</a:t>
                      </a:r>
                      <a:r>
                        <a:rPr lang="en-US" altLang="zh-TW" sz="1600" kern="1200" dirty="0" smtClean="0">
                          <a:solidFill>
                            <a:srgbClr val="FF0000"/>
                          </a:solidFill>
                          <a:latin typeface="+mn-lt"/>
                          <a:ea typeface="+mn-ea"/>
                          <a:cs typeface="+mn-cs"/>
                        </a:rPr>
                        <a:t> field is absent.</a:t>
                      </a:r>
                      <a:endParaRPr lang="zh-TW" altLang="zh-TW" sz="1600" kern="1200" dirty="0" smtClean="0">
                        <a:solidFill>
                          <a:srgbClr val="FF0000"/>
                        </a:solidFill>
                        <a:latin typeface="+mn-lt"/>
                        <a:ea typeface="+mn-ea"/>
                        <a:cs typeface="+mn-cs"/>
                      </a:endParaRPr>
                    </a:p>
                    <a:p>
                      <a:r>
                        <a:rPr lang="en-US" altLang="zh-TW" sz="1600" b="1" kern="1200" dirty="0" smtClean="0">
                          <a:solidFill>
                            <a:schemeClr val="tx1"/>
                          </a:solidFill>
                          <a:latin typeface="+mn-lt"/>
                          <a:ea typeface="+mn-ea"/>
                          <a:cs typeface="+mn-cs"/>
                        </a:rPr>
                        <a:t>Prohibited</a:t>
                      </a:r>
                      <a:r>
                        <a:rPr lang="en-US" altLang="zh-TW" sz="1600" kern="1200" dirty="0" smtClean="0">
                          <a:solidFill>
                            <a:schemeClr val="tx1"/>
                          </a:solidFill>
                          <a:latin typeface="+mn-lt"/>
                          <a:ea typeface="+mn-ea"/>
                          <a:cs typeface="+mn-cs"/>
                        </a:rPr>
                        <a:t> if the </a:t>
                      </a:r>
                      <a:r>
                        <a:rPr lang="en-US" altLang="zh-TW" sz="1600" kern="1200" dirty="0" err="1" smtClean="0">
                          <a:solidFill>
                            <a:schemeClr val="tx1"/>
                          </a:solidFill>
                          <a:latin typeface="+mn-lt"/>
                          <a:ea typeface="+mn-ea"/>
                          <a:cs typeface="+mn-cs"/>
                        </a:rPr>
                        <a:t>subject:organizationName</a:t>
                      </a:r>
                      <a:r>
                        <a:rPr lang="en-US" altLang="zh-TW" sz="1600" kern="1200" dirty="0" smtClean="0">
                          <a:solidFill>
                            <a:schemeClr val="tx1"/>
                          </a:solidFill>
                          <a:latin typeface="+mn-lt"/>
                          <a:ea typeface="+mn-ea"/>
                          <a:cs typeface="+mn-cs"/>
                        </a:rPr>
                        <a:t> field is absent.</a:t>
                      </a:r>
                      <a:endParaRPr lang="zh-TW" altLang="zh-TW" sz="16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600" b="1" kern="1200" dirty="0" smtClean="0">
                        <a:solidFill>
                          <a:srgbClr val="0000FF"/>
                        </a:solidFill>
                        <a:effectLst/>
                        <a:latin typeface="標楷體" pitchFamily="65" charset="-120"/>
                        <a:ea typeface="標楷體" pitchFamily="65" charset="-120"/>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zh-TW" sz="1600" b="1" kern="1200" dirty="0" smtClean="0">
                        <a:solidFill>
                          <a:srgbClr val="0000FF"/>
                        </a:solidFill>
                        <a:effectLst/>
                        <a:latin typeface="標楷體" pitchFamily="65" charset="-120"/>
                        <a:ea typeface="標楷體" pitchFamily="65" charset="-120"/>
                        <a:cs typeface="+mn-cs"/>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6" name="矩形 5"/>
          <p:cNvSpPr/>
          <p:nvPr/>
        </p:nvSpPr>
        <p:spPr>
          <a:xfrm>
            <a:off x="3503846" y="47232"/>
            <a:ext cx="2167581" cy="830997"/>
          </a:xfrm>
          <a:prstGeom prst="rect">
            <a:avLst/>
          </a:prstGeom>
        </p:spPr>
        <p:txBody>
          <a:bodyPr wrap="square">
            <a:spAutoFit/>
          </a:bodyPr>
          <a:lstStyle/>
          <a:p>
            <a:pPr algn="ctr" eaLnBrk="0" fontAlgn="auto" hangingPunct="0">
              <a:spcBef>
                <a:spcPts val="0"/>
              </a:spcBef>
              <a:spcAft>
                <a:spcPts val="0"/>
              </a:spcAft>
              <a:buClr>
                <a:srgbClr val="006699"/>
              </a:buClr>
              <a:defRPr/>
            </a:pPr>
            <a:r>
              <a:rPr kumimoji="0" lang="en-US" altLang="zh-TW" b="1" kern="0" dirty="0" smtClean="0">
                <a:solidFill>
                  <a:srgbClr val="FF0000"/>
                </a:solidFill>
                <a:latin typeface="+mj-ea"/>
              </a:rPr>
              <a:t>SSL B.R.(</a:t>
            </a:r>
            <a:r>
              <a:rPr kumimoji="0" lang="en-US" altLang="zh-TW" b="1" kern="0" dirty="0" smtClean="0">
                <a:solidFill>
                  <a:srgbClr val="FF0000"/>
                </a:solidFill>
                <a:latin typeface="+mj-ea"/>
                <a:ea typeface="+mj-ea"/>
              </a:rPr>
              <a:t>(2/2)</a:t>
            </a:r>
            <a:endParaRPr kumimoji="0" lang="en-US" altLang="zh-TW" sz="3200" b="1" kern="0" dirty="0" smtClean="0">
              <a:solidFill>
                <a:srgbClr val="FF0000"/>
              </a:solidFill>
              <a:latin typeface="+mj-ea"/>
              <a:ea typeface="+mj-ea"/>
            </a:endParaRPr>
          </a:p>
          <a:p>
            <a:pPr algn="ctr" eaLnBrk="0" fontAlgn="auto" hangingPunct="0">
              <a:spcBef>
                <a:spcPts val="0"/>
              </a:spcBef>
              <a:spcAft>
                <a:spcPts val="0"/>
              </a:spcAft>
              <a:buClr>
                <a:srgbClr val="006699"/>
              </a:buClr>
              <a:defRPr/>
            </a:pPr>
            <a:endParaRPr kumimoji="0" lang="zh-TW" altLang="en-US" b="1" kern="0" dirty="0">
              <a:solidFill>
                <a:srgbClr val="FF0000"/>
              </a:solidFill>
              <a:latin typeface="+mj-ea"/>
              <a:ea typeface="+mj-ea"/>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2180897229"/>
              </p:ext>
            </p:extLst>
          </p:nvPr>
        </p:nvGraphicFramePr>
        <p:xfrm>
          <a:off x="212764" y="599544"/>
          <a:ext cx="8591627" cy="5502961"/>
        </p:xfrm>
        <a:graphic>
          <a:graphicData uri="http://schemas.openxmlformats.org/drawingml/2006/table">
            <a:tbl>
              <a:tblPr/>
              <a:tblGrid>
                <a:gridCol w="792457"/>
                <a:gridCol w="3658218"/>
                <a:gridCol w="4140952"/>
              </a:tblGrid>
              <a:tr h="544906">
                <a:tc>
                  <a:txBody>
                    <a:bodyPr/>
                    <a:lstStyle/>
                    <a:p>
                      <a:pPr marL="0" algn="ctr" defTabSz="914400" rtl="0" eaLnBrk="1" latinLnBrk="0" hangingPunct="1">
                        <a:lnSpc>
                          <a:spcPct val="100000"/>
                        </a:lnSpc>
                        <a:spcAft>
                          <a:spcPts val="0"/>
                        </a:spcAft>
                      </a:pPr>
                      <a:r>
                        <a:rPr kumimoji="0" lang="en-US" altLang="zh-TW" sz="1600" b="1" i="0" u="none" strike="noStrike" kern="1200" cap="none" normalizeH="0" baseline="0" dirty="0" smtClean="0">
                          <a:ln>
                            <a:noFill/>
                          </a:ln>
                          <a:solidFill>
                            <a:schemeClr val="bg1"/>
                          </a:solidFill>
                          <a:effectLst/>
                          <a:latin typeface="標楷體" pitchFamily="65" charset="-120"/>
                          <a:ea typeface="標楷體" pitchFamily="65" charset="-120"/>
                          <a:cs typeface="+mn-cs"/>
                        </a:rPr>
                        <a:t>Contents</a:t>
                      </a:r>
                      <a:endParaRPr kumimoji="0" lang="zh-TW" altLang="en-US" sz="1600" b="1" i="0" u="none" strike="noStrike" kern="1200" cap="none" normalizeH="0" baseline="0" dirty="0">
                        <a:ln>
                          <a:noFill/>
                        </a:ln>
                        <a:solidFill>
                          <a:schemeClr val="bg1"/>
                        </a:solidFill>
                        <a:effectLst/>
                        <a:latin typeface="標楷體" pitchFamily="65" charset="-120"/>
                        <a:ea typeface="標楷體" pitchFamily="65" charset="-120"/>
                        <a:cs typeface="+mn-cs"/>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normalizeH="0" baseline="0" dirty="0" smtClean="0">
                          <a:ln>
                            <a:noFill/>
                          </a:ln>
                          <a:solidFill>
                            <a:schemeClr val="bg1"/>
                          </a:solidFill>
                          <a:effectLst/>
                          <a:latin typeface="標楷體" pitchFamily="65" charset="-120"/>
                          <a:ea typeface="標楷體" pitchFamily="65" charset="-120"/>
                          <a:cs typeface="+mn-cs"/>
                        </a:rPr>
                        <a:t>Code Signing B.R. Draft</a:t>
                      </a:r>
                      <a:endParaRPr kumimoji="0" lang="zh-TW" altLang="zh-TW" sz="1600" b="1" i="0" u="none" strike="noStrike" kern="1200" cap="none" normalizeH="0" baseline="0" dirty="0" smtClean="0">
                        <a:ln>
                          <a:noFill/>
                        </a:ln>
                        <a:solidFill>
                          <a:schemeClr val="bg1"/>
                        </a:solidFill>
                        <a:effectLst/>
                        <a:latin typeface="標楷體" pitchFamily="65" charset="-120"/>
                        <a:ea typeface="標楷體" pitchFamily="65" charset="-120"/>
                        <a:cs typeface="+mn-cs"/>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algn="ctr" defTabSz="914400" rtl="0" eaLnBrk="1" latinLnBrk="0" hangingPunct="1">
                        <a:lnSpc>
                          <a:spcPct val="100000"/>
                        </a:lnSpc>
                        <a:spcAft>
                          <a:spcPts val="0"/>
                        </a:spcAft>
                      </a:pPr>
                      <a:r>
                        <a:rPr kumimoji="0" lang="en-US" altLang="zh-TW" sz="1600" b="1" i="0" u="none" strike="noStrike" kern="1200" cap="none" normalizeH="0" baseline="0" dirty="0" smtClean="0">
                          <a:ln>
                            <a:noFill/>
                          </a:ln>
                          <a:solidFill>
                            <a:schemeClr val="bg1"/>
                          </a:solidFill>
                          <a:effectLst/>
                          <a:latin typeface="標楷體" pitchFamily="65" charset="-120"/>
                          <a:ea typeface="標楷體" pitchFamily="65" charset="-120"/>
                          <a:cs typeface="+mn-cs"/>
                        </a:rPr>
                        <a:t>Suggested modification</a:t>
                      </a:r>
                      <a:endParaRPr kumimoji="0" lang="zh-TW" altLang="en-US" sz="1600" b="1" i="0" u="none" strike="noStrike" kern="1200" cap="none" normalizeH="0" baseline="0" dirty="0">
                        <a:ln>
                          <a:noFill/>
                        </a:ln>
                        <a:solidFill>
                          <a:schemeClr val="bg1"/>
                        </a:solidFill>
                        <a:effectLst/>
                        <a:latin typeface="標楷體" pitchFamily="65" charset="-120"/>
                        <a:ea typeface="標楷體" pitchFamily="65" charset="-120"/>
                        <a:cs typeface="+mn-cs"/>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r>
              <a:tr h="4923841">
                <a:tc>
                  <a:txBody>
                    <a:bodyPr/>
                    <a:lstStyle/>
                    <a:p>
                      <a:pPr algn="ctr"/>
                      <a:r>
                        <a:rPr lang="en-US" altLang="zh-TW" dirty="0" smtClean="0">
                          <a:latin typeface="標楷體" pitchFamily="65" charset="-120"/>
                          <a:ea typeface="標楷體" pitchFamily="65" charset="-120"/>
                        </a:rPr>
                        <a:t>9.2.4</a:t>
                      </a:r>
                      <a:endParaRPr lang="zh-TW" altLang="en-US" dirty="0">
                        <a:latin typeface="標楷體" pitchFamily="65" charset="-120"/>
                        <a:ea typeface="標楷體" pitchFamily="65" charset="-12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lvl="0"/>
                      <a:r>
                        <a:rPr lang="en-US" altLang="zh-TW" sz="1600" b="1" kern="1200" dirty="0" smtClean="0">
                          <a:solidFill>
                            <a:schemeClr val="tx1"/>
                          </a:solidFill>
                          <a:latin typeface="+mn-lt"/>
                          <a:ea typeface="+mn-ea"/>
                          <a:cs typeface="+mn-cs"/>
                        </a:rPr>
                        <a:t>C.</a:t>
                      </a:r>
                      <a:r>
                        <a:rPr lang="en-US" altLang="zh-TW" sz="1600" b="1" kern="1200" baseline="0" dirty="0" smtClean="0">
                          <a:solidFill>
                            <a:schemeClr val="tx1"/>
                          </a:solidFill>
                          <a:latin typeface="+mn-lt"/>
                          <a:ea typeface="+mn-ea"/>
                          <a:cs typeface="+mn-cs"/>
                        </a:rPr>
                        <a:t> </a:t>
                      </a:r>
                      <a:r>
                        <a:rPr lang="en-US" altLang="zh-TW" sz="1600" b="0" kern="1200" baseline="0" dirty="0" smtClean="0">
                          <a:solidFill>
                            <a:schemeClr val="tx1"/>
                          </a:solidFill>
                          <a:latin typeface="+mn-lt"/>
                          <a:ea typeface="+mn-ea"/>
                          <a:cs typeface="+mn-cs"/>
                        </a:rPr>
                        <a:t> </a:t>
                      </a:r>
                      <a:r>
                        <a:rPr lang="en-US" altLang="zh-TW" sz="1600" b="1" kern="1200" dirty="0" smtClean="0">
                          <a:solidFill>
                            <a:schemeClr val="tx1"/>
                          </a:solidFill>
                          <a:effectLst/>
                          <a:latin typeface="+mn-lt"/>
                          <a:ea typeface="+mn-ea"/>
                          <a:cs typeface="+mn-cs"/>
                        </a:rPr>
                        <a:t>Certificate</a:t>
                      </a:r>
                      <a:r>
                        <a:rPr lang="en-US" altLang="zh-TW" sz="1600" b="1" kern="1200" baseline="0" dirty="0" smtClean="0">
                          <a:solidFill>
                            <a:schemeClr val="tx1"/>
                          </a:solidFill>
                          <a:effectLst/>
                          <a:latin typeface="+mn-lt"/>
                          <a:ea typeface="+mn-ea"/>
                          <a:cs typeface="+mn-cs"/>
                        </a:rPr>
                        <a:t> </a:t>
                      </a:r>
                      <a:r>
                        <a:rPr lang="en-US" altLang="zh-TW" sz="1600" b="1" kern="1200" dirty="0" err="1" smtClean="0">
                          <a:solidFill>
                            <a:schemeClr val="tx1"/>
                          </a:solidFill>
                          <a:effectLst/>
                          <a:latin typeface="+mn-lt"/>
                          <a:ea typeface="+mn-ea"/>
                          <a:cs typeface="+mn-cs"/>
                        </a:rPr>
                        <a:t>Field</a:t>
                      </a:r>
                      <a:r>
                        <a:rPr lang="en-US" altLang="zh-TW" sz="1600" kern="1200" dirty="0" err="1" smtClean="0">
                          <a:solidFill>
                            <a:schemeClr val="tx1"/>
                          </a:solidFill>
                          <a:effectLst/>
                          <a:latin typeface="+mn-lt"/>
                          <a:ea typeface="+mn-ea"/>
                          <a:cs typeface="+mn-cs"/>
                        </a:rPr>
                        <a:t>:subject:localityName</a:t>
                      </a:r>
                      <a:r>
                        <a:rPr lang="en-US" altLang="zh-TW" sz="1600" kern="1200" dirty="0" smtClean="0">
                          <a:solidFill>
                            <a:schemeClr val="tx1"/>
                          </a:solidFill>
                          <a:effectLst/>
                          <a:latin typeface="+mn-lt"/>
                          <a:ea typeface="+mn-ea"/>
                          <a:cs typeface="+mn-cs"/>
                        </a:rPr>
                        <a:t> (OID: 2.5.4.7) </a:t>
                      </a:r>
                      <a:endParaRPr lang="zh-TW" altLang="zh-TW" sz="1600" kern="1200" dirty="0" smtClean="0">
                        <a:solidFill>
                          <a:schemeClr val="tx1"/>
                        </a:solidFill>
                        <a:effectLst/>
                        <a:latin typeface="+mn-lt"/>
                        <a:ea typeface="+mn-ea"/>
                        <a:cs typeface="+mn-cs"/>
                      </a:endParaRPr>
                    </a:p>
                    <a:p>
                      <a:r>
                        <a:rPr lang="en-US" altLang="zh-TW" sz="1600" b="1" kern="1200" dirty="0" smtClean="0">
                          <a:solidFill>
                            <a:schemeClr val="tx1"/>
                          </a:solidFill>
                          <a:effectLst/>
                          <a:latin typeface="+mn-lt"/>
                          <a:ea typeface="+mn-ea"/>
                          <a:cs typeface="+mn-cs"/>
                        </a:rPr>
                        <a:t>Required/Optional</a:t>
                      </a:r>
                      <a:r>
                        <a:rPr lang="en-US" altLang="zh-TW" sz="1600" kern="1200" dirty="0" smtClean="0">
                          <a:solidFill>
                            <a:schemeClr val="tx1"/>
                          </a:solidFill>
                          <a:effectLst/>
                          <a:latin typeface="+mn-lt"/>
                          <a:ea typeface="+mn-ea"/>
                          <a:cs typeface="+mn-cs"/>
                        </a:rPr>
                        <a:t>: Required if the </a:t>
                      </a:r>
                      <a:r>
                        <a:rPr lang="en-US" altLang="zh-TW" sz="1600" kern="1200" dirty="0" err="1" smtClean="0">
                          <a:solidFill>
                            <a:schemeClr val="tx1"/>
                          </a:solidFill>
                          <a:effectLst/>
                          <a:latin typeface="+mn-lt"/>
                          <a:ea typeface="+mn-ea"/>
                          <a:cs typeface="+mn-cs"/>
                        </a:rPr>
                        <a:t>subject:stateOrProvinceName</a:t>
                      </a:r>
                      <a:r>
                        <a:rPr lang="en-US" altLang="zh-TW" sz="1600" kern="1200" dirty="0" smtClean="0">
                          <a:solidFill>
                            <a:schemeClr val="tx1"/>
                          </a:solidFill>
                          <a:effectLst/>
                          <a:latin typeface="+mn-lt"/>
                          <a:ea typeface="+mn-ea"/>
                          <a:cs typeface="+mn-cs"/>
                        </a:rPr>
                        <a:t> field is absent. Optional if the </a:t>
                      </a:r>
                      <a:r>
                        <a:rPr lang="en-US" altLang="zh-TW" sz="1600" kern="1200" dirty="0" err="1" smtClean="0">
                          <a:solidFill>
                            <a:schemeClr val="tx1"/>
                          </a:solidFill>
                          <a:effectLst/>
                          <a:latin typeface="+mn-lt"/>
                          <a:ea typeface="+mn-ea"/>
                          <a:cs typeface="+mn-cs"/>
                        </a:rPr>
                        <a:t>subject:stateOrProvinceName</a:t>
                      </a:r>
                      <a:r>
                        <a:rPr lang="en-US" altLang="zh-TW" sz="1600" kern="1200" dirty="0" smtClean="0">
                          <a:solidFill>
                            <a:schemeClr val="tx1"/>
                          </a:solidFill>
                          <a:effectLst/>
                          <a:latin typeface="+mn-lt"/>
                          <a:ea typeface="+mn-ea"/>
                          <a:cs typeface="+mn-cs"/>
                        </a:rPr>
                        <a:t> field is present. </a:t>
                      </a:r>
                      <a:endParaRPr lang="zh-TW" altLang="zh-TW" sz="1600" kern="1200" dirty="0" smtClean="0">
                        <a:solidFill>
                          <a:schemeClr val="tx1"/>
                        </a:solidFill>
                        <a:effectLst/>
                        <a:latin typeface="+mn-lt"/>
                        <a:ea typeface="+mn-ea"/>
                        <a:cs typeface="+mn-cs"/>
                      </a:endParaRPr>
                    </a:p>
                    <a:p>
                      <a:r>
                        <a:rPr lang="en-US" altLang="zh-TW" sz="1600" b="1" kern="1200" dirty="0" smtClean="0">
                          <a:solidFill>
                            <a:schemeClr val="tx1"/>
                          </a:solidFill>
                          <a:effectLst/>
                          <a:latin typeface="+mn-lt"/>
                          <a:ea typeface="+mn-ea"/>
                          <a:cs typeface="+mn-cs"/>
                        </a:rPr>
                        <a:t>Contents</a:t>
                      </a:r>
                      <a:r>
                        <a:rPr lang="en-US" altLang="zh-TW" sz="1600" kern="1200" dirty="0" smtClean="0">
                          <a:solidFill>
                            <a:schemeClr val="tx1"/>
                          </a:solidFill>
                          <a:effectLst/>
                          <a:latin typeface="+mn-lt"/>
                          <a:ea typeface="+mn-ea"/>
                          <a:cs typeface="+mn-cs"/>
                        </a:rPr>
                        <a:t>: If present, the </a:t>
                      </a:r>
                      <a:r>
                        <a:rPr lang="en-US" altLang="zh-TW" sz="1600" kern="1200" dirty="0" err="1" smtClean="0">
                          <a:solidFill>
                            <a:schemeClr val="tx1"/>
                          </a:solidFill>
                          <a:effectLst/>
                          <a:latin typeface="+mn-lt"/>
                          <a:ea typeface="+mn-ea"/>
                          <a:cs typeface="+mn-cs"/>
                        </a:rPr>
                        <a:t>subject:localityName</a:t>
                      </a:r>
                      <a:r>
                        <a:rPr lang="en-US" altLang="zh-TW" sz="1600" kern="1200" dirty="0" smtClean="0">
                          <a:solidFill>
                            <a:schemeClr val="tx1"/>
                          </a:solidFill>
                          <a:effectLst/>
                          <a:latin typeface="+mn-lt"/>
                          <a:ea typeface="+mn-ea"/>
                          <a:cs typeface="+mn-cs"/>
                        </a:rPr>
                        <a:t> field MUST contain the Subject’s locality information as verified under BR Section 11.2.  If the </a:t>
                      </a:r>
                      <a:r>
                        <a:rPr lang="en-US" altLang="zh-TW" sz="1600" kern="1200" dirty="0" err="1" smtClean="0">
                          <a:solidFill>
                            <a:schemeClr val="tx1"/>
                          </a:solidFill>
                          <a:effectLst/>
                          <a:latin typeface="+mn-lt"/>
                          <a:ea typeface="+mn-ea"/>
                          <a:cs typeface="+mn-cs"/>
                        </a:rPr>
                        <a:t>subject:countryName</a:t>
                      </a:r>
                      <a:r>
                        <a:rPr lang="en-US" altLang="zh-TW" sz="1600" kern="1200" dirty="0" smtClean="0">
                          <a:solidFill>
                            <a:schemeClr val="tx1"/>
                          </a:solidFill>
                          <a:effectLst/>
                          <a:latin typeface="+mn-lt"/>
                          <a:ea typeface="+mn-ea"/>
                          <a:cs typeface="+mn-cs"/>
                        </a:rPr>
                        <a:t> field specifies the ISO 3166-1 user-assigned code of XX in accordance with BR Section 9.2.5, the </a:t>
                      </a:r>
                      <a:r>
                        <a:rPr lang="en-US" altLang="zh-TW" sz="1600" kern="1200" dirty="0" err="1" smtClean="0">
                          <a:solidFill>
                            <a:schemeClr val="tx1"/>
                          </a:solidFill>
                          <a:effectLst/>
                          <a:latin typeface="+mn-lt"/>
                          <a:ea typeface="+mn-ea"/>
                          <a:cs typeface="+mn-cs"/>
                        </a:rPr>
                        <a:t>localityName</a:t>
                      </a:r>
                      <a:r>
                        <a:rPr lang="en-US" altLang="zh-TW" sz="1600" kern="1200" dirty="0" smtClean="0">
                          <a:solidFill>
                            <a:schemeClr val="tx1"/>
                          </a:solidFill>
                          <a:effectLst/>
                          <a:latin typeface="+mn-lt"/>
                          <a:ea typeface="+mn-ea"/>
                          <a:cs typeface="+mn-cs"/>
                        </a:rPr>
                        <a:t> field MAY contain the Subject’s locality and/or state or province information as verified under BR Section 11.2. </a:t>
                      </a:r>
                      <a:endParaRPr lang="zh-TW" altLang="zh-TW" sz="1600" kern="1200" dirty="0" smtClean="0">
                        <a:solidFill>
                          <a:schemeClr val="tx1"/>
                        </a:solidFill>
                        <a:effectLst/>
                        <a:latin typeface="+mn-lt"/>
                        <a:ea typeface="+mn-ea"/>
                        <a:cs typeface="+mn-cs"/>
                      </a:endParaRPr>
                    </a:p>
                    <a:p>
                      <a:endParaRPr lang="zh-TW" altLang="zh-TW" sz="1800" kern="1200" dirty="0">
                        <a:solidFill>
                          <a:schemeClr val="tx1"/>
                        </a:solidFill>
                        <a:latin typeface="+mn-lt"/>
                        <a:ea typeface="+mn-ea"/>
                        <a:cs typeface="+mn-cs"/>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2900" lvl="0" indent="-342900">
                        <a:buAutoNum type="alphaUcPeriod" startAt="3"/>
                      </a:pPr>
                      <a:r>
                        <a:rPr lang="en-US" altLang="zh-TW" sz="1600" b="1" kern="1200" dirty="0" smtClean="0">
                          <a:solidFill>
                            <a:schemeClr val="tx1"/>
                          </a:solidFill>
                          <a:effectLst/>
                          <a:latin typeface="+mn-lt"/>
                          <a:ea typeface="+mn-ea"/>
                          <a:cs typeface="+mn-cs"/>
                        </a:rPr>
                        <a:t>Certificate Field</a:t>
                      </a:r>
                      <a:r>
                        <a:rPr lang="en-US" altLang="zh-TW" sz="1600" kern="1200" dirty="0" smtClean="0">
                          <a:solidFill>
                            <a:schemeClr val="tx1"/>
                          </a:solidFill>
                          <a:effectLst/>
                          <a:latin typeface="+mn-lt"/>
                          <a:ea typeface="+mn-ea"/>
                          <a:cs typeface="+mn-cs"/>
                        </a:rPr>
                        <a:t>: </a:t>
                      </a:r>
                      <a:r>
                        <a:rPr lang="en-US" altLang="zh-TW" sz="1600" kern="1200" dirty="0" err="1" smtClean="0">
                          <a:solidFill>
                            <a:schemeClr val="tx1"/>
                          </a:solidFill>
                          <a:effectLst/>
                          <a:latin typeface="+mn-lt"/>
                          <a:ea typeface="+mn-ea"/>
                          <a:cs typeface="+mn-cs"/>
                        </a:rPr>
                        <a:t>subject:localityName</a:t>
                      </a:r>
                      <a:r>
                        <a:rPr lang="en-US" altLang="zh-TW" sz="1600" kern="1200" dirty="0" smtClean="0">
                          <a:solidFill>
                            <a:schemeClr val="tx1"/>
                          </a:solidFill>
                          <a:effectLst/>
                          <a:latin typeface="+mn-lt"/>
                          <a:ea typeface="+mn-ea"/>
                          <a:cs typeface="+mn-cs"/>
                        </a:rPr>
                        <a:t> (OID: 2.5.4.7) </a:t>
                      </a:r>
                      <a:endParaRPr lang="zh-TW" altLang="zh-TW" sz="1600" kern="1200" dirty="0" smtClean="0">
                        <a:solidFill>
                          <a:schemeClr val="tx1"/>
                        </a:solidFill>
                        <a:effectLst/>
                        <a:latin typeface="+mn-lt"/>
                        <a:ea typeface="+mn-ea"/>
                        <a:cs typeface="+mn-cs"/>
                      </a:endParaRPr>
                    </a:p>
                    <a:p>
                      <a:r>
                        <a:rPr lang="en-US" altLang="zh-TW" sz="1600" b="1" kern="1200" dirty="0" smtClean="0">
                          <a:solidFill>
                            <a:schemeClr val="tx1"/>
                          </a:solidFill>
                          <a:effectLst/>
                          <a:latin typeface="+mn-lt"/>
                          <a:ea typeface="+mn-ea"/>
                          <a:cs typeface="+mn-cs"/>
                        </a:rPr>
                        <a:t>Optional</a:t>
                      </a:r>
                      <a:r>
                        <a:rPr lang="en-US" altLang="zh-TW" sz="1600" kern="1200" dirty="0" smtClean="0">
                          <a:solidFill>
                            <a:schemeClr val="tx1"/>
                          </a:solidFill>
                          <a:effectLst/>
                          <a:latin typeface="+mn-lt"/>
                          <a:ea typeface="+mn-ea"/>
                          <a:cs typeface="+mn-cs"/>
                        </a:rPr>
                        <a:t>: (1)</a:t>
                      </a:r>
                      <a:r>
                        <a:rPr lang="en-US" altLang="zh-TW" sz="1600" kern="1200" dirty="0" smtClean="0">
                          <a:solidFill>
                            <a:srgbClr val="FF0000"/>
                          </a:solidFill>
                          <a:effectLst/>
                          <a:latin typeface="+mn-lt"/>
                          <a:ea typeface="+mn-ea"/>
                          <a:cs typeface="+mn-cs"/>
                        </a:rPr>
                        <a:t>Optional</a:t>
                      </a:r>
                      <a:r>
                        <a:rPr lang="en-US" altLang="zh-TW" sz="1600" kern="1200" baseline="0" dirty="0" smtClean="0">
                          <a:solidFill>
                            <a:srgbClr val="FF0000"/>
                          </a:solidFill>
                          <a:effectLst/>
                          <a:latin typeface="+mn-lt"/>
                          <a:ea typeface="+mn-ea"/>
                          <a:cs typeface="+mn-cs"/>
                        </a:rPr>
                        <a:t> </a:t>
                      </a:r>
                      <a:r>
                        <a:rPr lang="en-US" altLang="zh-TW" sz="1600" kern="1200" dirty="0" smtClean="0">
                          <a:solidFill>
                            <a:srgbClr val="FF0000"/>
                          </a:solidFill>
                          <a:effectLst/>
                          <a:latin typeface="+mn-lt"/>
                          <a:ea typeface="+mn-ea"/>
                          <a:cs typeface="+mn-cs"/>
                        </a:rPr>
                        <a:t> </a:t>
                      </a:r>
                      <a:r>
                        <a:rPr lang="en-US" altLang="zh-TW" sz="1600" kern="1200" dirty="0" smtClean="0">
                          <a:solidFill>
                            <a:schemeClr val="tx1"/>
                          </a:solidFill>
                          <a:effectLst/>
                          <a:latin typeface="+mn-lt"/>
                          <a:ea typeface="+mn-ea"/>
                          <a:cs typeface="+mn-cs"/>
                        </a:rPr>
                        <a:t>if the </a:t>
                      </a:r>
                      <a:r>
                        <a:rPr lang="en-US" altLang="zh-TW" sz="1600" kern="1200" dirty="0" err="1" smtClean="0">
                          <a:solidFill>
                            <a:schemeClr val="tx1"/>
                          </a:solidFill>
                          <a:effectLst/>
                          <a:latin typeface="+mn-lt"/>
                          <a:ea typeface="+mn-ea"/>
                          <a:cs typeface="+mn-cs"/>
                        </a:rPr>
                        <a:t>subject:stateOrProvinceName</a:t>
                      </a:r>
                      <a:r>
                        <a:rPr lang="en-US" altLang="zh-TW" sz="1600" kern="1200" dirty="0" smtClean="0">
                          <a:solidFill>
                            <a:schemeClr val="tx1"/>
                          </a:solidFill>
                          <a:effectLst/>
                          <a:latin typeface="+mn-lt"/>
                          <a:ea typeface="+mn-ea"/>
                          <a:cs typeface="+mn-cs"/>
                        </a:rPr>
                        <a:t> field is absent. (2) Optional if the </a:t>
                      </a:r>
                      <a:r>
                        <a:rPr lang="en-US" altLang="zh-TW" sz="1600" kern="1200" dirty="0" err="1" smtClean="0">
                          <a:solidFill>
                            <a:schemeClr val="tx1"/>
                          </a:solidFill>
                          <a:effectLst/>
                          <a:latin typeface="+mn-lt"/>
                          <a:ea typeface="+mn-ea"/>
                          <a:cs typeface="+mn-cs"/>
                        </a:rPr>
                        <a:t>subject:stateOrProvinceName</a:t>
                      </a:r>
                      <a:r>
                        <a:rPr lang="en-US" altLang="zh-TW" sz="1600" kern="1200" dirty="0" smtClean="0">
                          <a:solidFill>
                            <a:schemeClr val="tx1"/>
                          </a:solidFill>
                          <a:effectLst/>
                          <a:latin typeface="+mn-lt"/>
                          <a:ea typeface="+mn-ea"/>
                          <a:cs typeface="+mn-cs"/>
                        </a:rPr>
                        <a:t> field is present.  </a:t>
                      </a:r>
                      <a:r>
                        <a:rPr lang="en-US" altLang="zh-TW" sz="1600" kern="1200" dirty="0" smtClean="0">
                          <a:solidFill>
                            <a:srgbClr val="FF0000"/>
                          </a:solidFill>
                          <a:effectLst/>
                          <a:latin typeface="+mn-lt"/>
                          <a:ea typeface="+mn-ea"/>
                          <a:cs typeface="+mn-cs"/>
                        </a:rPr>
                        <a:t>(3)Absent</a:t>
                      </a:r>
                      <a:r>
                        <a:rPr lang="en-US" altLang="zh-TW" sz="1600" kern="1200" baseline="0" dirty="0" smtClean="0">
                          <a:solidFill>
                            <a:srgbClr val="FF0000"/>
                          </a:solidFill>
                          <a:effectLst/>
                          <a:latin typeface="+mn-lt"/>
                          <a:ea typeface="+mn-ea"/>
                          <a:cs typeface="+mn-cs"/>
                        </a:rPr>
                        <a:t> i</a:t>
                      </a:r>
                      <a:r>
                        <a:rPr lang="en-US" altLang="zh-TW" sz="1600" kern="1200" dirty="0" smtClean="0">
                          <a:solidFill>
                            <a:srgbClr val="FF0000"/>
                          </a:solidFill>
                          <a:effectLst/>
                          <a:latin typeface="+mn-lt"/>
                          <a:ea typeface="+mn-ea"/>
                          <a:cs typeface="+mn-cs"/>
                        </a:rPr>
                        <a:t>f a an applicant is registered as a national company or a national organization,</a:t>
                      </a:r>
                      <a:r>
                        <a:rPr lang="en-US" altLang="zh-TW" sz="1600" kern="1200" baseline="0" dirty="0" smtClean="0">
                          <a:solidFill>
                            <a:srgbClr val="FF0000"/>
                          </a:solidFill>
                          <a:effectLst/>
                          <a:latin typeface="+mn-lt"/>
                          <a:ea typeface="+mn-ea"/>
                          <a:cs typeface="+mn-cs"/>
                        </a:rPr>
                        <a:t> also </a:t>
                      </a:r>
                      <a:r>
                        <a:rPr lang="en-US" altLang="zh-TW" sz="1600" kern="1200" dirty="0" err="1" smtClean="0">
                          <a:solidFill>
                            <a:srgbClr val="FF0000"/>
                          </a:solidFill>
                          <a:effectLst/>
                          <a:latin typeface="+mn-lt"/>
                          <a:ea typeface="+mn-ea"/>
                          <a:cs typeface="+mn-cs"/>
                        </a:rPr>
                        <a:t>stateOrProvinceName</a:t>
                      </a:r>
                      <a:r>
                        <a:rPr lang="en-US" altLang="zh-TW" sz="1600" kern="1200" dirty="0" smtClean="0">
                          <a:solidFill>
                            <a:srgbClr val="FF0000"/>
                          </a:solidFill>
                          <a:effectLst/>
                          <a:latin typeface="+mn-lt"/>
                          <a:ea typeface="+mn-ea"/>
                          <a:cs typeface="+mn-cs"/>
                        </a:rPr>
                        <a:t> field is absent.</a:t>
                      </a:r>
                      <a:endParaRPr lang="zh-TW" altLang="zh-TW" sz="1600" kern="1200" dirty="0" smtClean="0">
                        <a:solidFill>
                          <a:srgbClr val="FF0000"/>
                        </a:solidFill>
                        <a:effectLst/>
                        <a:latin typeface="+mn-lt"/>
                        <a:ea typeface="+mn-ea"/>
                        <a:cs typeface="+mn-cs"/>
                      </a:endParaRPr>
                    </a:p>
                    <a:p>
                      <a:r>
                        <a:rPr lang="en-US" altLang="zh-TW" sz="1600" b="1" kern="1200" dirty="0" smtClean="0">
                          <a:solidFill>
                            <a:schemeClr val="tx1"/>
                          </a:solidFill>
                          <a:effectLst/>
                          <a:latin typeface="+mn-lt"/>
                          <a:ea typeface="+mn-ea"/>
                          <a:cs typeface="+mn-cs"/>
                        </a:rPr>
                        <a:t>Contents</a:t>
                      </a:r>
                      <a:r>
                        <a:rPr lang="en-US" altLang="zh-TW" sz="1600" kern="1200" dirty="0" smtClean="0">
                          <a:solidFill>
                            <a:schemeClr val="tx1"/>
                          </a:solidFill>
                          <a:effectLst/>
                          <a:latin typeface="+mn-lt"/>
                          <a:ea typeface="+mn-ea"/>
                          <a:cs typeface="+mn-cs"/>
                        </a:rPr>
                        <a:t>: If present, the </a:t>
                      </a:r>
                      <a:r>
                        <a:rPr lang="en-US" altLang="zh-TW" sz="1600" kern="1200" dirty="0" err="1" smtClean="0">
                          <a:solidFill>
                            <a:schemeClr val="tx1"/>
                          </a:solidFill>
                          <a:effectLst/>
                          <a:latin typeface="+mn-lt"/>
                          <a:ea typeface="+mn-ea"/>
                          <a:cs typeface="+mn-cs"/>
                        </a:rPr>
                        <a:t>subject:localityName</a:t>
                      </a:r>
                      <a:r>
                        <a:rPr lang="en-US" altLang="zh-TW" sz="1600" kern="1200" dirty="0" smtClean="0">
                          <a:solidFill>
                            <a:schemeClr val="tx1"/>
                          </a:solidFill>
                          <a:effectLst/>
                          <a:latin typeface="+mn-lt"/>
                          <a:ea typeface="+mn-ea"/>
                          <a:cs typeface="+mn-cs"/>
                        </a:rPr>
                        <a:t> field MUST contain the Subject’s locality information as verified under BR Section 11.2.  If the </a:t>
                      </a:r>
                      <a:r>
                        <a:rPr lang="en-US" altLang="zh-TW" sz="1600" kern="1200" dirty="0" err="1" smtClean="0">
                          <a:solidFill>
                            <a:schemeClr val="tx1"/>
                          </a:solidFill>
                          <a:effectLst/>
                          <a:latin typeface="+mn-lt"/>
                          <a:ea typeface="+mn-ea"/>
                          <a:cs typeface="+mn-cs"/>
                        </a:rPr>
                        <a:t>subject:countryName</a:t>
                      </a:r>
                      <a:r>
                        <a:rPr lang="en-US" altLang="zh-TW" sz="1600" kern="1200" dirty="0" smtClean="0">
                          <a:solidFill>
                            <a:schemeClr val="tx1"/>
                          </a:solidFill>
                          <a:effectLst/>
                          <a:latin typeface="+mn-lt"/>
                          <a:ea typeface="+mn-ea"/>
                          <a:cs typeface="+mn-cs"/>
                        </a:rPr>
                        <a:t> field specifies the ISO 3166-1 user-assigned code of XX in accordance with BR Section 9.2.5, the </a:t>
                      </a:r>
                      <a:r>
                        <a:rPr lang="en-US" altLang="zh-TW" sz="1600" kern="1200" dirty="0" err="1" smtClean="0">
                          <a:solidFill>
                            <a:schemeClr val="tx1"/>
                          </a:solidFill>
                          <a:effectLst/>
                          <a:latin typeface="+mn-lt"/>
                          <a:ea typeface="+mn-ea"/>
                          <a:cs typeface="+mn-cs"/>
                        </a:rPr>
                        <a:t>localityName</a:t>
                      </a:r>
                      <a:r>
                        <a:rPr lang="en-US" altLang="zh-TW" sz="1600" kern="1200" dirty="0" smtClean="0">
                          <a:solidFill>
                            <a:schemeClr val="tx1"/>
                          </a:solidFill>
                          <a:effectLst/>
                          <a:latin typeface="+mn-lt"/>
                          <a:ea typeface="+mn-ea"/>
                          <a:cs typeface="+mn-cs"/>
                        </a:rPr>
                        <a:t> field MAY contain the Subject’s locality and/or state or province information as verified under BR Section 11.2. </a:t>
                      </a:r>
                      <a:endParaRPr lang="en-US" altLang="zh-TW" sz="1600" b="1" kern="1200" dirty="0" smtClean="0">
                        <a:solidFill>
                          <a:srgbClr val="0000FF"/>
                        </a:solidFill>
                        <a:effectLst/>
                        <a:latin typeface="標楷體" pitchFamily="65" charset="-120"/>
                        <a:ea typeface="標楷體" pitchFamily="65" charset="-120"/>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zh-TW" sz="1600" b="1" kern="1200" dirty="0" smtClean="0">
                        <a:solidFill>
                          <a:srgbClr val="0000FF"/>
                        </a:solidFill>
                        <a:effectLst/>
                        <a:latin typeface="標楷體" pitchFamily="65" charset="-120"/>
                        <a:ea typeface="標楷體" pitchFamily="65" charset="-120"/>
                        <a:cs typeface="+mn-cs"/>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6" name="矩形 5"/>
          <p:cNvSpPr/>
          <p:nvPr/>
        </p:nvSpPr>
        <p:spPr>
          <a:xfrm>
            <a:off x="1020932" y="47231"/>
            <a:ext cx="7057747" cy="461665"/>
          </a:xfrm>
          <a:prstGeom prst="rect">
            <a:avLst/>
          </a:prstGeom>
        </p:spPr>
        <p:txBody>
          <a:bodyPr wrap="square">
            <a:spAutoFit/>
          </a:bodyPr>
          <a:lstStyle/>
          <a:p>
            <a:pPr algn="ctr" eaLnBrk="0" fontAlgn="auto" hangingPunct="0">
              <a:spcBef>
                <a:spcPts val="0"/>
              </a:spcBef>
              <a:spcAft>
                <a:spcPts val="0"/>
              </a:spcAft>
              <a:buClr>
                <a:srgbClr val="006699"/>
              </a:buClr>
              <a:defRPr/>
            </a:pPr>
            <a:r>
              <a:rPr kumimoji="0" lang="en-US" altLang="zh-TW" b="1" kern="0" dirty="0" smtClean="0">
                <a:solidFill>
                  <a:srgbClr val="FF0000"/>
                </a:solidFill>
                <a:latin typeface="+mj-ea"/>
                <a:ea typeface="+mj-ea"/>
              </a:rPr>
              <a:t>Code Signing B.R. Draft (1/2)</a:t>
            </a:r>
            <a:endParaRPr kumimoji="0" lang="en-US" altLang="zh-TW" sz="3200" b="1" kern="0" dirty="0" smtClean="0">
              <a:solidFill>
                <a:srgbClr val="FF0000"/>
              </a:solidFill>
              <a:latin typeface="+mj-ea"/>
              <a:ea typeface="+mj-ea"/>
            </a:endParaRPr>
          </a:p>
        </p:txBody>
      </p:sp>
    </p:spTree>
    <p:extLst>
      <p:ext uri="{BB962C8B-B14F-4D97-AF65-F5344CB8AC3E}">
        <p14:creationId xmlns:p14="http://schemas.microsoft.com/office/powerpoint/2010/main" val="105185384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2180897229"/>
              </p:ext>
            </p:extLst>
          </p:nvPr>
        </p:nvGraphicFramePr>
        <p:xfrm>
          <a:off x="212764" y="599544"/>
          <a:ext cx="8591627" cy="5821680"/>
        </p:xfrm>
        <a:graphic>
          <a:graphicData uri="http://schemas.openxmlformats.org/drawingml/2006/table">
            <a:tbl>
              <a:tblPr/>
              <a:tblGrid>
                <a:gridCol w="792457"/>
                <a:gridCol w="3658218"/>
                <a:gridCol w="4140952"/>
              </a:tblGrid>
              <a:tr h="544906">
                <a:tc>
                  <a:txBody>
                    <a:bodyPr/>
                    <a:lstStyle/>
                    <a:p>
                      <a:pPr marL="0" algn="ctr" defTabSz="914400" rtl="0" eaLnBrk="1" latinLnBrk="0" hangingPunct="1">
                        <a:lnSpc>
                          <a:spcPct val="100000"/>
                        </a:lnSpc>
                        <a:spcAft>
                          <a:spcPts val="0"/>
                        </a:spcAft>
                      </a:pPr>
                      <a:r>
                        <a:rPr kumimoji="0" lang="en-US" altLang="zh-TW" sz="1600" b="1" i="0" u="none" strike="noStrike" kern="1200" cap="none" normalizeH="0" baseline="0" dirty="0" smtClean="0">
                          <a:ln>
                            <a:noFill/>
                          </a:ln>
                          <a:solidFill>
                            <a:schemeClr val="bg1"/>
                          </a:solidFill>
                          <a:effectLst/>
                          <a:latin typeface="標楷體" pitchFamily="65" charset="-120"/>
                          <a:ea typeface="標楷體" pitchFamily="65" charset="-120"/>
                          <a:cs typeface="+mn-cs"/>
                        </a:rPr>
                        <a:t>Contents</a:t>
                      </a:r>
                      <a:endParaRPr kumimoji="0" lang="zh-TW" altLang="en-US" sz="1600" b="1" i="0" u="none" strike="noStrike" kern="1200" cap="none" normalizeH="0" baseline="0" dirty="0">
                        <a:ln>
                          <a:noFill/>
                        </a:ln>
                        <a:solidFill>
                          <a:schemeClr val="bg1"/>
                        </a:solidFill>
                        <a:effectLst/>
                        <a:latin typeface="標楷體" pitchFamily="65" charset="-120"/>
                        <a:ea typeface="標楷體" pitchFamily="65" charset="-120"/>
                        <a:cs typeface="+mn-cs"/>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normalizeH="0" baseline="0" dirty="0" smtClean="0">
                          <a:ln>
                            <a:noFill/>
                          </a:ln>
                          <a:solidFill>
                            <a:schemeClr val="bg1"/>
                          </a:solidFill>
                          <a:effectLst/>
                          <a:latin typeface="標楷體" pitchFamily="65" charset="-120"/>
                          <a:ea typeface="標楷體" pitchFamily="65" charset="-120"/>
                          <a:cs typeface="+mn-cs"/>
                        </a:rPr>
                        <a:t>Code Signing B.R. Draft</a:t>
                      </a:r>
                      <a:endParaRPr kumimoji="0" lang="zh-TW" altLang="zh-TW" sz="1600" b="1" i="0" u="none" strike="noStrike" kern="1200" cap="none" normalizeH="0" baseline="0" dirty="0" smtClean="0">
                        <a:ln>
                          <a:noFill/>
                        </a:ln>
                        <a:solidFill>
                          <a:schemeClr val="bg1"/>
                        </a:solidFill>
                        <a:effectLst/>
                        <a:latin typeface="標楷體" pitchFamily="65" charset="-120"/>
                        <a:ea typeface="標楷體" pitchFamily="65" charset="-120"/>
                        <a:cs typeface="+mn-cs"/>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algn="ctr" defTabSz="914400" rtl="0" eaLnBrk="1" latinLnBrk="0" hangingPunct="1">
                        <a:lnSpc>
                          <a:spcPct val="100000"/>
                        </a:lnSpc>
                        <a:spcAft>
                          <a:spcPts val="0"/>
                        </a:spcAft>
                      </a:pPr>
                      <a:r>
                        <a:rPr kumimoji="0" lang="en-US" altLang="zh-TW" sz="1600" b="1" i="0" u="none" strike="noStrike" kern="1200" cap="none" normalizeH="0" baseline="0" dirty="0" smtClean="0">
                          <a:ln>
                            <a:noFill/>
                          </a:ln>
                          <a:solidFill>
                            <a:schemeClr val="bg1"/>
                          </a:solidFill>
                          <a:effectLst/>
                          <a:latin typeface="標楷體" pitchFamily="65" charset="-120"/>
                          <a:ea typeface="標楷體" pitchFamily="65" charset="-120"/>
                          <a:cs typeface="+mn-cs"/>
                        </a:rPr>
                        <a:t>Suggested modification</a:t>
                      </a:r>
                      <a:endParaRPr kumimoji="0" lang="zh-TW" altLang="en-US" sz="1600" b="1" i="0" u="none" strike="noStrike" kern="1200" cap="none" normalizeH="0" baseline="0" dirty="0">
                        <a:ln>
                          <a:noFill/>
                        </a:ln>
                        <a:solidFill>
                          <a:schemeClr val="bg1"/>
                        </a:solidFill>
                        <a:effectLst/>
                        <a:latin typeface="標楷體" pitchFamily="65" charset="-120"/>
                        <a:ea typeface="標楷體" pitchFamily="65" charset="-120"/>
                        <a:cs typeface="+mn-cs"/>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r>
              <a:tr h="4923841">
                <a:tc>
                  <a:txBody>
                    <a:bodyPr/>
                    <a:lstStyle/>
                    <a:p>
                      <a:pPr algn="ctr"/>
                      <a:r>
                        <a:rPr lang="en-US" altLang="zh-TW" dirty="0" smtClean="0">
                          <a:latin typeface="標楷體" pitchFamily="65" charset="-120"/>
                          <a:ea typeface="標楷體" pitchFamily="65" charset="-120"/>
                        </a:rPr>
                        <a:t>9.2.4</a:t>
                      </a:r>
                      <a:endParaRPr lang="zh-TW" altLang="en-US" dirty="0">
                        <a:latin typeface="標楷體" pitchFamily="65" charset="-120"/>
                        <a:ea typeface="標楷體" pitchFamily="65" charset="-12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altLang="zh-TW" sz="1600" b="1" kern="1200" dirty="0" smtClean="0">
                          <a:solidFill>
                            <a:schemeClr val="tx1"/>
                          </a:solidFill>
                          <a:effectLst/>
                          <a:latin typeface="+mn-lt"/>
                          <a:ea typeface="+mn-ea"/>
                          <a:cs typeface="+mn-cs"/>
                        </a:rPr>
                        <a:t>d. Certificate Field: </a:t>
                      </a:r>
                      <a:r>
                        <a:rPr lang="en-US" altLang="zh-TW" sz="1600" kern="1200" dirty="0" err="1" smtClean="0">
                          <a:solidFill>
                            <a:schemeClr val="tx1"/>
                          </a:solidFill>
                          <a:effectLst/>
                          <a:latin typeface="+mn-lt"/>
                          <a:ea typeface="+mn-ea"/>
                          <a:cs typeface="+mn-cs"/>
                        </a:rPr>
                        <a:t>subject:stateOrProvinceName</a:t>
                      </a:r>
                      <a:r>
                        <a:rPr lang="en-US" altLang="zh-TW" sz="1600" kern="1200" dirty="0" smtClean="0">
                          <a:solidFill>
                            <a:schemeClr val="tx1"/>
                          </a:solidFill>
                          <a:effectLst/>
                          <a:latin typeface="+mn-lt"/>
                          <a:ea typeface="+mn-ea"/>
                          <a:cs typeface="+mn-cs"/>
                        </a:rPr>
                        <a:t> (OID: 2.5.4.8) </a:t>
                      </a:r>
                    </a:p>
                    <a:p>
                      <a:r>
                        <a:rPr lang="en-US" altLang="zh-TW" sz="1600" kern="1200" dirty="0" smtClean="0">
                          <a:solidFill>
                            <a:schemeClr val="tx1"/>
                          </a:solidFill>
                          <a:effectLst/>
                          <a:latin typeface="+mn-lt"/>
                          <a:ea typeface="+mn-ea"/>
                          <a:cs typeface="+mn-cs"/>
                        </a:rPr>
                        <a:t>   Required/Optional: Required if the </a:t>
                      </a:r>
                      <a:r>
                        <a:rPr lang="en-US" altLang="zh-TW" sz="1600" kern="1200" dirty="0" err="1" smtClean="0">
                          <a:solidFill>
                            <a:schemeClr val="tx1"/>
                          </a:solidFill>
                          <a:effectLst/>
                          <a:latin typeface="+mn-lt"/>
                          <a:ea typeface="+mn-ea"/>
                          <a:cs typeface="+mn-cs"/>
                        </a:rPr>
                        <a:t>subject:localityName</a:t>
                      </a:r>
                      <a:r>
                        <a:rPr lang="en-US" altLang="zh-TW" sz="1600" kern="1200" dirty="0" smtClean="0">
                          <a:solidFill>
                            <a:schemeClr val="tx1"/>
                          </a:solidFill>
                          <a:effectLst/>
                          <a:latin typeface="+mn-lt"/>
                          <a:ea typeface="+mn-ea"/>
                          <a:cs typeface="+mn-cs"/>
                        </a:rPr>
                        <a:t> field is absent.  Optional if </a:t>
                      </a:r>
                      <a:r>
                        <a:rPr lang="en-US" altLang="zh-TW" sz="1600" kern="1200" dirty="0" err="1" smtClean="0">
                          <a:solidFill>
                            <a:schemeClr val="tx1"/>
                          </a:solidFill>
                          <a:effectLst/>
                          <a:latin typeface="+mn-lt"/>
                          <a:ea typeface="+mn-ea"/>
                          <a:cs typeface="+mn-cs"/>
                        </a:rPr>
                        <a:t>thesubject:localityName</a:t>
                      </a:r>
                      <a:r>
                        <a:rPr lang="en-US" altLang="zh-TW" sz="1600" kern="1200" dirty="0" smtClean="0">
                          <a:solidFill>
                            <a:schemeClr val="tx1"/>
                          </a:solidFill>
                          <a:effectLst/>
                          <a:latin typeface="+mn-lt"/>
                          <a:ea typeface="+mn-ea"/>
                          <a:cs typeface="+mn-cs"/>
                        </a:rPr>
                        <a:t> field is present. </a:t>
                      </a:r>
                    </a:p>
                    <a:p>
                      <a:r>
                        <a:rPr lang="en-US" altLang="zh-TW" sz="1600" kern="1200" dirty="0" smtClean="0">
                          <a:solidFill>
                            <a:schemeClr val="tx1"/>
                          </a:solidFill>
                          <a:effectLst/>
                          <a:latin typeface="+mn-lt"/>
                          <a:ea typeface="+mn-ea"/>
                          <a:cs typeface="+mn-cs"/>
                        </a:rPr>
                        <a:t>   </a:t>
                      </a:r>
                      <a:r>
                        <a:rPr lang="en-US" altLang="zh-TW" sz="1600" b="1" kern="1200" dirty="0" smtClean="0">
                          <a:solidFill>
                            <a:schemeClr val="tx1"/>
                          </a:solidFill>
                          <a:effectLst/>
                          <a:latin typeface="+mn-lt"/>
                          <a:ea typeface="+mn-ea"/>
                          <a:cs typeface="+mn-cs"/>
                        </a:rPr>
                        <a:t>Contents: </a:t>
                      </a:r>
                      <a:r>
                        <a:rPr lang="en-US" altLang="zh-TW" sz="1600" kern="1200" dirty="0" smtClean="0">
                          <a:solidFill>
                            <a:schemeClr val="tx1"/>
                          </a:solidFill>
                          <a:effectLst/>
                          <a:latin typeface="+mn-lt"/>
                          <a:ea typeface="+mn-ea"/>
                          <a:cs typeface="+mn-cs"/>
                        </a:rPr>
                        <a:t>If present, the </a:t>
                      </a:r>
                      <a:r>
                        <a:rPr lang="en-US" altLang="zh-TW" sz="1600" kern="1200" dirty="0" err="1" smtClean="0">
                          <a:solidFill>
                            <a:schemeClr val="tx1"/>
                          </a:solidFill>
                          <a:effectLst/>
                          <a:latin typeface="+mn-lt"/>
                          <a:ea typeface="+mn-ea"/>
                          <a:cs typeface="+mn-cs"/>
                        </a:rPr>
                        <a:t>subject:stateOrProvinceName</a:t>
                      </a:r>
                      <a:r>
                        <a:rPr lang="en-US" altLang="zh-TW" sz="1600" kern="1200" dirty="0" smtClean="0">
                          <a:solidFill>
                            <a:schemeClr val="tx1"/>
                          </a:solidFill>
                          <a:effectLst/>
                          <a:latin typeface="+mn-lt"/>
                          <a:ea typeface="+mn-ea"/>
                          <a:cs typeface="+mn-cs"/>
                        </a:rPr>
                        <a:t> field MUST contain the Subject’s state or province information as verified under BR Section 11.2.  If the </a:t>
                      </a:r>
                      <a:r>
                        <a:rPr lang="en-US" altLang="zh-TW" sz="1600" kern="1200" dirty="0" err="1" smtClean="0">
                          <a:solidFill>
                            <a:schemeClr val="tx1"/>
                          </a:solidFill>
                          <a:effectLst/>
                          <a:latin typeface="+mn-lt"/>
                          <a:ea typeface="+mn-ea"/>
                          <a:cs typeface="+mn-cs"/>
                        </a:rPr>
                        <a:t>subject:countryName</a:t>
                      </a:r>
                      <a:r>
                        <a:rPr lang="en-US" altLang="zh-TW" sz="1600" kern="1200" dirty="0" smtClean="0">
                          <a:solidFill>
                            <a:schemeClr val="tx1"/>
                          </a:solidFill>
                          <a:effectLst/>
                          <a:latin typeface="+mn-lt"/>
                          <a:ea typeface="+mn-ea"/>
                          <a:cs typeface="+mn-cs"/>
                        </a:rPr>
                        <a:t> field specifies the ISO 3166-1 user-assigned code of XX in accordance with BR Section 9.2.5, the </a:t>
                      </a:r>
                      <a:r>
                        <a:rPr lang="en-US" altLang="zh-TW" sz="1600" kern="1200" dirty="0" err="1" smtClean="0">
                          <a:solidFill>
                            <a:schemeClr val="tx1"/>
                          </a:solidFill>
                          <a:effectLst/>
                          <a:latin typeface="+mn-lt"/>
                          <a:ea typeface="+mn-ea"/>
                          <a:cs typeface="+mn-cs"/>
                        </a:rPr>
                        <a:t>subject:stateOrProvinceName</a:t>
                      </a:r>
                      <a:r>
                        <a:rPr lang="en-US" altLang="zh-TW" sz="1600" kern="1200" dirty="0" smtClean="0">
                          <a:solidFill>
                            <a:schemeClr val="tx1"/>
                          </a:solidFill>
                          <a:effectLst/>
                          <a:latin typeface="+mn-lt"/>
                          <a:ea typeface="+mn-ea"/>
                          <a:cs typeface="+mn-cs"/>
                        </a:rPr>
                        <a:t> field MAY contain the full name of the Subject’s country information as verified under BR Section 11.2.5.</a:t>
                      </a:r>
                    </a:p>
                    <a:p>
                      <a:endParaRPr lang="zh-TW" altLang="zh-TW" sz="1600" kern="1200" dirty="0" smtClean="0">
                        <a:solidFill>
                          <a:schemeClr val="tx1"/>
                        </a:solidFill>
                        <a:effectLst/>
                        <a:latin typeface="+mn-lt"/>
                        <a:ea typeface="+mn-ea"/>
                        <a:cs typeface="+mn-cs"/>
                      </a:endParaRPr>
                    </a:p>
                    <a:p>
                      <a:endParaRPr lang="zh-TW" altLang="zh-TW" sz="1800" kern="1200" dirty="0">
                        <a:solidFill>
                          <a:schemeClr val="tx1"/>
                        </a:solidFill>
                        <a:latin typeface="+mn-lt"/>
                        <a:ea typeface="+mn-ea"/>
                        <a:cs typeface="+mn-cs"/>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altLang="zh-TW" sz="1600" b="1" kern="1200" dirty="0" smtClean="0">
                          <a:solidFill>
                            <a:schemeClr val="tx1"/>
                          </a:solidFill>
                          <a:effectLst/>
                          <a:latin typeface="+mn-lt"/>
                          <a:ea typeface="+mn-ea"/>
                          <a:cs typeface="+mn-cs"/>
                        </a:rPr>
                        <a:t>d. Certificate Field: </a:t>
                      </a:r>
                      <a:r>
                        <a:rPr lang="en-US" altLang="zh-TW" sz="1600" kern="1200" dirty="0" err="1" smtClean="0">
                          <a:solidFill>
                            <a:schemeClr val="tx1"/>
                          </a:solidFill>
                          <a:effectLst/>
                          <a:latin typeface="+mn-lt"/>
                          <a:ea typeface="+mn-ea"/>
                          <a:cs typeface="+mn-cs"/>
                        </a:rPr>
                        <a:t>subject:stateOrProvinceName</a:t>
                      </a:r>
                      <a:r>
                        <a:rPr lang="en-US" altLang="zh-TW" sz="1600" kern="1200" dirty="0" smtClean="0">
                          <a:solidFill>
                            <a:schemeClr val="tx1"/>
                          </a:solidFill>
                          <a:effectLst/>
                          <a:latin typeface="+mn-lt"/>
                          <a:ea typeface="+mn-ea"/>
                          <a:cs typeface="+mn-cs"/>
                        </a:rPr>
                        <a:t> (OID: 2.5.4.8) </a:t>
                      </a:r>
                    </a:p>
                    <a:p>
                      <a:r>
                        <a:rPr lang="en-US" altLang="zh-TW" sz="1600" kern="1200" dirty="0" smtClean="0">
                          <a:solidFill>
                            <a:schemeClr val="tx1"/>
                          </a:solidFill>
                          <a:effectLst/>
                          <a:latin typeface="+mn-lt"/>
                          <a:ea typeface="+mn-ea"/>
                          <a:cs typeface="+mn-cs"/>
                        </a:rPr>
                        <a:t>   Optional: (1) Optional</a:t>
                      </a:r>
                      <a:r>
                        <a:rPr lang="en-US" altLang="zh-TW" sz="1600" kern="1200" baseline="0" dirty="0" smtClean="0">
                          <a:solidFill>
                            <a:schemeClr val="tx1"/>
                          </a:solidFill>
                          <a:effectLst/>
                          <a:latin typeface="+mn-lt"/>
                          <a:ea typeface="+mn-ea"/>
                          <a:cs typeface="+mn-cs"/>
                        </a:rPr>
                        <a:t> </a:t>
                      </a:r>
                      <a:r>
                        <a:rPr lang="en-US" altLang="zh-TW" sz="1600" kern="1200" dirty="0" smtClean="0">
                          <a:solidFill>
                            <a:schemeClr val="tx1"/>
                          </a:solidFill>
                          <a:effectLst/>
                          <a:latin typeface="+mn-lt"/>
                          <a:ea typeface="+mn-ea"/>
                          <a:cs typeface="+mn-cs"/>
                        </a:rPr>
                        <a:t>if the </a:t>
                      </a:r>
                      <a:r>
                        <a:rPr lang="en-US" altLang="zh-TW" sz="1600" kern="1200" dirty="0" err="1" smtClean="0">
                          <a:solidFill>
                            <a:schemeClr val="tx1"/>
                          </a:solidFill>
                          <a:effectLst/>
                          <a:latin typeface="+mn-lt"/>
                          <a:ea typeface="+mn-ea"/>
                          <a:cs typeface="+mn-cs"/>
                        </a:rPr>
                        <a:t>subject:localityName</a:t>
                      </a:r>
                      <a:r>
                        <a:rPr lang="en-US" altLang="zh-TW" sz="1600" kern="1200" dirty="0" smtClean="0">
                          <a:solidFill>
                            <a:schemeClr val="tx1"/>
                          </a:solidFill>
                          <a:effectLst/>
                          <a:latin typeface="+mn-lt"/>
                          <a:ea typeface="+mn-ea"/>
                          <a:cs typeface="+mn-cs"/>
                        </a:rPr>
                        <a:t> field is absent. (2) Optional if  </a:t>
                      </a:r>
                      <a:r>
                        <a:rPr lang="en-US" altLang="zh-TW" sz="1600" kern="1200" dirty="0" err="1" smtClean="0">
                          <a:solidFill>
                            <a:schemeClr val="tx1"/>
                          </a:solidFill>
                          <a:effectLst/>
                          <a:latin typeface="+mn-lt"/>
                          <a:ea typeface="+mn-ea"/>
                          <a:cs typeface="+mn-cs"/>
                        </a:rPr>
                        <a:t>thesubject:localityName</a:t>
                      </a:r>
                      <a:r>
                        <a:rPr lang="en-US" altLang="zh-TW" sz="1600" kern="1200" dirty="0" smtClean="0">
                          <a:solidFill>
                            <a:schemeClr val="tx1"/>
                          </a:solidFill>
                          <a:effectLst/>
                          <a:latin typeface="+mn-lt"/>
                          <a:ea typeface="+mn-ea"/>
                          <a:cs typeface="+mn-cs"/>
                        </a:rPr>
                        <a:t> field is present.  </a:t>
                      </a:r>
                      <a:r>
                        <a:rPr lang="en-US" altLang="zh-TW" sz="1600" kern="1200" dirty="0" smtClean="0">
                          <a:solidFill>
                            <a:srgbClr val="FF0000"/>
                          </a:solidFill>
                          <a:effectLst/>
                          <a:latin typeface="+mn-lt"/>
                          <a:ea typeface="+mn-ea"/>
                          <a:cs typeface="+mn-cs"/>
                        </a:rPr>
                        <a:t>(3)Absent</a:t>
                      </a:r>
                      <a:r>
                        <a:rPr lang="en-US" altLang="zh-TW" sz="1600" kern="1200" baseline="0" dirty="0" smtClean="0">
                          <a:solidFill>
                            <a:srgbClr val="FF0000"/>
                          </a:solidFill>
                          <a:effectLst/>
                          <a:latin typeface="+mn-lt"/>
                          <a:ea typeface="+mn-ea"/>
                          <a:cs typeface="+mn-cs"/>
                        </a:rPr>
                        <a:t> i</a:t>
                      </a:r>
                      <a:r>
                        <a:rPr lang="en-US" altLang="zh-TW" sz="1600" kern="1200" dirty="0" smtClean="0">
                          <a:solidFill>
                            <a:srgbClr val="FF0000"/>
                          </a:solidFill>
                          <a:effectLst/>
                          <a:latin typeface="+mn-lt"/>
                          <a:ea typeface="+mn-ea"/>
                          <a:cs typeface="+mn-cs"/>
                        </a:rPr>
                        <a:t>f a an applicant is registered as a national company or a national organization,</a:t>
                      </a:r>
                      <a:r>
                        <a:rPr lang="en-US" altLang="zh-TW" sz="1600" kern="1200" baseline="0" dirty="0" smtClean="0">
                          <a:solidFill>
                            <a:srgbClr val="FF0000"/>
                          </a:solidFill>
                          <a:effectLst/>
                          <a:latin typeface="+mn-lt"/>
                          <a:ea typeface="+mn-ea"/>
                          <a:cs typeface="+mn-cs"/>
                        </a:rPr>
                        <a:t> also </a:t>
                      </a:r>
                      <a:r>
                        <a:rPr lang="en-US" altLang="zh-TW" sz="1600" kern="1200" dirty="0" err="1" smtClean="0">
                          <a:solidFill>
                            <a:srgbClr val="FF0000"/>
                          </a:solidFill>
                          <a:effectLst/>
                          <a:latin typeface="+mn-lt"/>
                          <a:ea typeface="+mn-ea"/>
                          <a:cs typeface="+mn-cs"/>
                        </a:rPr>
                        <a:t>stateOrProvinceName</a:t>
                      </a:r>
                      <a:r>
                        <a:rPr lang="en-US" altLang="zh-TW" sz="1600" kern="1200" dirty="0" smtClean="0">
                          <a:solidFill>
                            <a:srgbClr val="FF0000"/>
                          </a:solidFill>
                          <a:effectLst/>
                          <a:latin typeface="+mn-lt"/>
                          <a:ea typeface="+mn-ea"/>
                          <a:cs typeface="+mn-cs"/>
                        </a:rPr>
                        <a:t> field is absent. (4)Absent</a:t>
                      </a:r>
                      <a:r>
                        <a:rPr lang="en-US" altLang="zh-TW" sz="1600" kern="1200" baseline="0" dirty="0" smtClean="0">
                          <a:solidFill>
                            <a:srgbClr val="FF0000"/>
                          </a:solidFill>
                          <a:effectLst/>
                          <a:latin typeface="+mn-lt"/>
                          <a:ea typeface="+mn-ea"/>
                          <a:cs typeface="+mn-cs"/>
                        </a:rPr>
                        <a:t> if  an applicant is an individual who live in a country without state </a:t>
                      </a:r>
                      <a:r>
                        <a:rPr lang="en-US" altLang="zh-TW" sz="1600" kern="1200" baseline="0" smtClean="0">
                          <a:solidFill>
                            <a:srgbClr val="FF0000"/>
                          </a:solidFill>
                          <a:effectLst/>
                          <a:latin typeface="+mn-lt"/>
                          <a:ea typeface="+mn-ea"/>
                          <a:cs typeface="+mn-cs"/>
                        </a:rPr>
                        <a:t>or province. </a:t>
                      </a:r>
                      <a:endParaRPr lang="en-US" altLang="zh-TW" sz="1600" kern="1200" dirty="0" smtClean="0">
                        <a:solidFill>
                          <a:srgbClr val="FF0000"/>
                        </a:solidFill>
                        <a:effectLst/>
                        <a:latin typeface="+mn-lt"/>
                        <a:ea typeface="+mn-ea"/>
                        <a:cs typeface="+mn-cs"/>
                      </a:endParaRPr>
                    </a:p>
                    <a:p>
                      <a:r>
                        <a:rPr lang="en-US" altLang="zh-TW" sz="1600" kern="1200" dirty="0" smtClean="0">
                          <a:solidFill>
                            <a:schemeClr val="tx1"/>
                          </a:solidFill>
                          <a:effectLst/>
                          <a:latin typeface="+mn-lt"/>
                          <a:ea typeface="+mn-ea"/>
                          <a:cs typeface="+mn-cs"/>
                        </a:rPr>
                        <a:t> </a:t>
                      </a:r>
                      <a:r>
                        <a:rPr lang="en-US" altLang="zh-TW" sz="1600" b="1" kern="1200" dirty="0" smtClean="0">
                          <a:solidFill>
                            <a:schemeClr val="tx1"/>
                          </a:solidFill>
                          <a:effectLst/>
                          <a:latin typeface="+mn-lt"/>
                          <a:ea typeface="+mn-ea"/>
                          <a:cs typeface="+mn-cs"/>
                        </a:rPr>
                        <a:t>Contents: </a:t>
                      </a:r>
                      <a:r>
                        <a:rPr lang="en-US" altLang="zh-TW" sz="1600" kern="1200" dirty="0" smtClean="0">
                          <a:solidFill>
                            <a:schemeClr val="tx1"/>
                          </a:solidFill>
                          <a:effectLst/>
                          <a:latin typeface="+mn-lt"/>
                          <a:ea typeface="+mn-ea"/>
                          <a:cs typeface="+mn-cs"/>
                        </a:rPr>
                        <a:t>If present, the </a:t>
                      </a:r>
                      <a:r>
                        <a:rPr lang="en-US" altLang="zh-TW" sz="1600" kern="1200" dirty="0" err="1" smtClean="0">
                          <a:solidFill>
                            <a:schemeClr val="tx1"/>
                          </a:solidFill>
                          <a:effectLst/>
                          <a:latin typeface="+mn-lt"/>
                          <a:ea typeface="+mn-ea"/>
                          <a:cs typeface="+mn-cs"/>
                        </a:rPr>
                        <a:t>subject:stateOrProvinceName</a:t>
                      </a:r>
                      <a:r>
                        <a:rPr lang="en-US" altLang="zh-TW" sz="1600" kern="1200" dirty="0" smtClean="0">
                          <a:solidFill>
                            <a:schemeClr val="tx1"/>
                          </a:solidFill>
                          <a:effectLst/>
                          <a:latin typeface="+mn-lt"/>
                          <a:ea typeface="+mn-ea"/>
                          <a:cs typeface="+mn-cs"/>
                        </a:rPr>
                        <a:t> field MUST contain the Subject’s state or province information as verified under BR Section 11.2.  If the </a:t>
                      </a:r>
                      <a:r>
                        <a:rPr lang="en-US" altLang="zh-TW" sz="1600" kern="1200" dirty="0" err="1" smtClean="0">
                          <a:solidFill>
                            <a:schemeClr val="tx1"/>
                          </a:solidFill>
                          <a:effectLst/>
                          <a:latin typeface="+mn-lt"/>
                          <a:ea typeface="+mn-ea"/>
                          <a:cs typeface="+mn-cs"/>
                        </a:rPr>
                        <a:t>subject:countryName</a:t>
                      </a:r>
                      <a:r>
                        <a:rPr lang="en-US" altLang="zh-TW" sz="1600" kern="1200" dirty="0" smtClean="0">
                          <a:solidFill>
                            <a:schemeClr val="tx1"/>
                          </a:solidFill>
                          <a:effectLst/>
                          <a:latin typeface="+mn-lt"/>
                          <a:ea typeface="+mn-ea"/>
                          <a:cs typeface="+mn-cs"/>
                        </a:rPr>
                        <a:t> field specifies the ISO 3166-1 user-assigned code of XX in accordance with BR Section 9.2.5, the </a:t>
                      </a:r>
                      <a:r>
                        <a:rPr lang="en-US" altLang="zh-TW" sz="1600" kern="1200" dirty="0" err="1" smtClean="0">
                          <a:solidFill>
                            <a:schemeClr val="tx1"/>
                          </a:solidFill>
                          <a:effectLst/>
                          <a:latin typeface="+mn-lt"/>
                          <a:ea typeface="+mn-ea"/>
                          <a:cs typeface="+mn-cs"/>
                        </a:rPr>
                        <a:t>subject:stateOrProvinceName</a:t>
                      </a:r>
                      <a:r>
                        <a:rPr lang="en-US" altLang="zh-TW" sz="1600" kern="1200" dirty="0" smtClean="0">
                          <a:solidFill>
                            <a:schemeClr val="tx1"/>
                          </a:solidFill>
                          <a:effectLst/>
                          <a:latin typeface="+mn-lt"/>
                          <a:ea typeface="+mn-ea"/>
                          <a:cs typeface="+mn-cs"/>
                        </a:rPr>
                        <a:t> field MAY contain the full name of the Subject’s country information as verified under BR Section 11.2.5.</a:t>
                      </a:r>
                      <a:endParaRPr lang="zh-TW" altLang="zh-TW" sz="1600" b="1" kern="1200" dirty="0" smtClean="0">
                        <a:solidFill>
                          <a:srgbClr val="0000FF"/>
                        </a:solidFill>
                        <a:effectLst/>
                        <a:latin typeface="標楷體" pitchFamily="65" charset="-120"/>
                        <a:ea typeface="標楷體" pitchFamily="65" charset="-120"/>
                        <a:cs typeface="+mn-cs"/>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6" name="矩形 5"/>
          <p:cNvSpPr/>
          <p:nvPr/>
        </p:nvSpPr>
        <p:spPr>
          <a:xfrm>
            <a:off x="1020932" y="47231"/>
            <a:ext cx="7057747" cy="461665"/>
          </a:xfrm>
          <a:prstGeom prst="rect">
            <a:avLst/>
          </a:prstGeom>
        </p:spPr>
        <p:txBody>
          <a:bodyPr wrap="square">
            <a:spAutoFit/>
          </a:bodyPr>
          <a:lstStyle/>
          <a:p>
            <a:pPr algn="ctr" eaLnBrk="0" fontAlgn="auto" hangingPunct="0">
              <a:spcBef>
                <a:spcPts val="0"/>
              </a:spcBef>
              <a:spcAft>
                <a:spcPts val="0"/>
              </a:spcAft>
              <a:buClr>
                <a:srgbClr val="006699"/>
              </a:buClr>
              <a:defRPr/>
            </a:pPr>
            <a:r>
              <a:rPr kumimoji="0" lang="en-US" altLang="zh-TW" b="1" kern="0" dirty="0" smtClean="0">
                <a:solidFill>
                  <a:srgbClr val="FF0000"/>
                </a:solidFill>
                <a:latin typeface="+mj-ea"/>
                <a:ea typeface="+mj-ea"/>
              </a:rPr>
              <a:t>Code Signing B.R. Draft (2/2)</a:t>
            </a:r>
            <a:endParaRPr kumimoji="0" lang="en-US" altLang="zh-TW" sz="3200" b="1" kern="0" dirty="0" smtClean="0">
              <a:solidFill>
                <a:srgbClr val="FF0000"/>
              </a:solidFill>
              <a:latin typeface="+mj-ea"/>
              <a:ea typeface="+mj-ea"/>
            </a:endParaRPr>
          </a:p>
        </p:txBody>
      </p:sp>
    </p:spTree>
    <p:extLst>
      <p:ext uri="{BB962C8B-B14F-4D97-AF65-F5344CB8AC3E}">
        <p14:creationId xmlns:p14="http://schemas.microsoft.com/office/powerpoint/2010/main" val="105185384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249381" y="972589"/>
            <a:ext cx="8603673" cy="5336771"/>
          </a:xfrm>
        </p:spPr>
        <p:txBody>
          <a:bodyPr/>
          <a:lstStyle/>
          <a:p>
            <a:r>
              <a:rPr lang="en-US" altLang="zh-TW" dirty="0"/>
              <a:t> </a:t>
            </a:r>
            <a:r>
              <a:rPr lang="en-US" altLang="zh-TW" sz="2000" dirty="0" smtClean="0"/>
              <a:t>Below URL in  Guidance </a:t>
            </a:r>
            <a:r>
              <a:rPr lang="en-US" altLang="zh-TW" sz="2000" dirty="0"/>
              <a:t>on the Deprecation of Internal Server Names and Reserved IP Addresses, June 2012, v 1.0 , (</a:t>
            </a:r>
            <a:r>
              <a:rPr lang="en-US" altLang="zh-TW" sz="2000" u="sng" dirty="0">
                <a:hlinkClick r:id="rId2"/>
              </a:rPr>
              <a:t>https://</a:t>
            </a:r>
            <a:r>
              <a:rPr lang="en-US" altLang="zh-TW" sz="2000" u="sng" dirty="0" smtClean="0">
                <a:hlinkClick r:id="rId2"/>
              </a:rPr>
              <a:t>cabforum.org/wp-content/uploads/Guidance-Deprecated-Internal-Names.pdf</a:t>
            </a:r>
            <a:r>
              <a:rPr lang="en-US" altLang="zh-TW" sz="2000" dirty="0" smtClean="0"/>
              <a:t>) </a:t>
            </a:r>
            <a:r>
              <a:rPr lang="en-US" altLang="zh-TW" sz="2000" dirty="0"/>
              <a:t>were disappeared: </a:t>
            </a:r>
            <a:endParaRPr lang="zh-TW" altLang="zh-TW" sz="2000" dirty="0"/>
          </a:p>
          <a:p>
            <a:pPr lvl="2"/>
            <a:r>
              <a:rPr lang="en-US" altLang="zh-TW" sz="1800" u="sng" dirty="0">
                <a:hlinkClick r:id="rId3"/>
              </a:rPr>
              <a:t>http://</a:t>
            </a:r>
            <a:r>
              <a:rPr lang="en-US" altLang="zh-TW" sz="1800" u="sng" dirty="0" smtClean="0">
                <a:hlinkClick r:id="rId3"/>
              </a:rPr>
              <a:t>www.iana.org/assignments/ipv4‐addressspace/ipv4‐address‐space.xml</a:t>
            </a:r>
            <a:endParaRPr lang="zh-TW" altLang="zh-TW" sz="1800" dirty="0"/>
          </a:p>
          <a:p>
            <a:pPr lvl="2"/>
            <a:r>
              <a:rPr lang="en-US" altLang="zh-TW" sz="1800" u="sng" dirty="0">
                <a:hlinkClick r:id="rId4"/>
              </a:rPr>
              <a:t>http://www.iana.org/assignments/ipv6‐addressspace/ipv6‐address‐space.xml</a:t>
            </a:r>
            <a:endParaRPr lang="zh-TW" altLang="zh-TW" sz="1800" dirty="0"/>
          </a:p>
          <a:p>
            <a:r>
              <a:rPr lang="en-US" altLang="zh-TW" sz="2000" dirty="0"/>
              <a:t> </a:t>
            </a:r>
            <a:r>
              <a:rPr lang="en-US" altLang="zh-TW" sz="2000" dirty="0" smtClean="0"/>
              <a:t>We suggest to use below URL to instead:</a:t>
            </a:r>
          </a:p>
          <a:p>
            <a:pPr lvl="2"/>
            <a:r>
              <a:rPr lang="en-US" altLang="zh-TW" sz="1800" dirty="0">
                <a:hlinkClick r:id="rId5"/>
              </a:rPr>
              <a:t>http://</a:t>
            </a:r>
            <a:r>
              <a:rPr lang="en-US" altLang="zh-TW" sz="1800" dirty="0" smtClean="0">
                <a:hlinkClick r:id="rId5"/>
              </a:rPr>
              <a:t>www.iana.org/assignments/iana-ipv4-special-registry/iana-ipv4-special-registry.xhtml</a:t>
            </a:r>
            <a:endParaRPr lang="en-US" altLang="zh-TW" sz="1800" dirty="0" smtClean="0"/>
          </a:p>
          <a:p>
            <a:pPr lvl="2"/>
            <a:r>
              <a:rPr lang="en-US" altLang="zh-TW" sz="1800" dirty="0">
                <a:hlinkClick r:id="rId6"/>
              </a:rPr>
              <a:t>http://</a:t>
            </a:r>
            <a:r>
              <a:rPr lang="en-US" altLang="zh-TW" sz="1800" dirty="0" smtClean="0">
                <a:hlinkClick r:id="rId6"/>
              </a:rPr>
              <a:t>www.iana.org/assignments/iana-ipv6-special-registry/iana-ipv6-special-registry.xhtml</a:t>
            </a:r>
            <a:endParaRPr lang="en-US" altLang="zh-TW" sz="1800" dirty="0" smtClean="0"/>
          </a:p>
          <a:p>
            <a:pPr marL="914400" lvl="2" indent="0">
              <a:buNone/>
            </a:pPr>
            <a:r>
              <a:rPr lang="en-US" altLang="zh-TW" sz="1800" dirty="0" smtClean="0"/>
              <a:t>Or</a:t>
            </a:r>
          </a:p>
          <a:p>
            <a:pPr lvl="2"/>
            <a:r>
              <a:rPr lang="en-US" altLang="zh-TW" sz="1800" dirty="0">
                <a:hlinkClick r:id="rId7"/>
              </a:rPr>
              <a:t>http</a:t>
            </a:r>
            <a:r>
              <a:rPr lang="en-US" altLang="zh-TW" sz="1800" dirty="0">
                <a:hlinkClick r:id="rId7"/>
              </a:rPr>
              <a:t>://</a:t>
            </a:r>
            <a:r>
              <a:rPr lang="en-US" altLang="zh-TW" sz="1800" dirty="0">
                <a:hlinkClick r:id="rId7"/>
              </a:rPr>
              <a:t>en.wikipedia.org/wiki/Reserved_IP_addresses#Reserved_IPv4_addresses</a:t>
            </a:r>
            <a:r>
              <a:rPr lang="en-US" altLang="zh-TW" sz="1800" dirty="0"/>
              <a:t> </a:t>
            </a:r>
            <a:endParaRPr lang="zh-TW" altLang="zh-TW" sz="1800" dirty="0"/>
          </a:p>
          <a:p>
            <a:pPr lvl="1"/>
            <a:endParaRPr lang="zh-TW" altLang="en-US" sz="2000" dirty="0"/>
          </a:p>
        </p:txBody>
      </p:sp>
      <p:sp>
        <p:nvSpPr>
          <p:cNvPr id="3" name="標題 2"/>
          <p:cNvSpPr>
            <a:spLocks noGrp="1"/>
          </p:cNvSpPr>
          <p:nvPr>
            <p:ph type="title"/>
          </p:nvPr>
        </p:nvSpPr>
        <p:spPr/>
        <p:txBody>
          <a:bodyPr/>
          <a:lstStyle/>
          <a:p>
            <a:r>
              <a:rPr lang="en-US" altLang="zh-TW" sz="2400" dirty="0" smtClean="0"/>
              <a:t>About </a:t>
            </a:r>
            <a:r>
              <a:rPr lang="en-US" altLang="zh-TW" sz="2400" i="1" dirty="0"/>
              <a:t>Guidance on the Deprecation of Internal Server Names and Reserved IP </a:t>
            </a:r>
            <a:r>
              <a:rPr lang="en-US" altLang="zh-TW" sz="2400" i="1" dirty="0" smtClean="0"/>
              <a:t>Addresses v </a:t>
            </a:r>
            <a:r>
              <a:rPr lang="en-US" altLang="zh-TW" sz="2400" i="1" dirty="0"/>
              <a:t>1.0 </a:t>
            </a:r>
            <a:endParaRPr lang="zh-TW" altLang="en-US" sz="2400" i="1" dirty="0"/>
          </a:p>
        </p:txBody>
      </p:sp>
    </p:spTree>
    <p:extLst>
      <p:ext uri="{BB962C8B-B14F-4D97-AF65-F5344CB8AC3E}">
        <p14:creationId xmlns:p14="http://schemas.microsoft.com/office/powerpoint/2010/main" val="297322995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投影片編號版面配置區 3"/>
          <p:cNvSpPr txBox="1">
            <a:spLocks noGrp="1"/>
          </p:cNvSpPr>
          <p:nvPr/>
        </p:nvSpPr>
        <p:spPr bwMode="auto">
          <a:xfrm>
            <a:off x="6911975" y="-28575"/>
            <a:ext cx="2232025" cy="433388"/>
          </a:xfrm>
          <a:prstGeom prst="rect">
            <a:avLst/>
          </a:prstGeom>
          <a:noFill/>
          <a:ln w="9525">
            <a:noFill/>
            <a:miter lim="800000"/>
            <a:headEnd/>
            <a:tailEnd/>
          </a:ln>
        </p:spPr>
        <p:txBody>
          <a:bodyPr/>
          <a:lstStyle/>
          <a:p>
            <a:pPr algn="r"/>
            <a:fld id="{C7790901-D298-4E38-BE59-D7DF365CD789}" type="slidenum">
              <a:rPr kumimoji="0" lang="en-US" altLang="zh-TW" sz="1400">
                <a:solidFill>
                  <a:schemeClr val="bg1"/>
                </a:solidFill>
              </a:rPr>
              <a:pPr algn="r"/>
              <a:t>8</a:t>
            </a:fld>
            <a:endParaRPr kumimoji="0" lang="en-US" altLang="zh-TW" sz="1400">
              <a:solidFill>
                <a:schemeClr val="bg1"/>
              </a:solidFill>
            </a:endParaRPr>
          </a:p>
        </p:txBody>
      </p:sp>
      <p:pic>
        <p:nvPicPr>
          <p:cNvPr id="8195" name="圖片 3" descr="簡報封面.jpg"/>
          <p:cNvPicPr>
            <a:picLocks noChangeAspect="1"/>
          </p:cNvPicPr>
          <p:nvPr/>
        </p:nvPicPr>
        <p:blipFill>
          <a:blip r:embed="rId3" cstate="print"/>
          <a:srcRect/>
          <a:stretch>
            <a:fillRect/>
          </a:stretch>
        </p:blipFill>
        <p:spPr bwMode="hidden">
          <a:xfrm>
            <a:off x="0" y="0"/>
            <a:ext cx="9144000" cy="5984875"/>
          </a:xfrm>
          <a:prstGeom prst="rect">
            <a:avLst/>
          </a:prstGeom>
          <a:noFill/>
          <a:ln w="9525">
            <a:noFill/>
            <a:miter lim="800000"/>
            <a:headEnd/>
            <a:tailEnd/>
          </a:ln>
        </p:spPr>
      </p:pic>
      <p:sp>
        <p:nvSpPr>
          <p:cNvPr id="8196" name="Text Box 1026"/>
          <p:cNvSpPr txBox="1">
            <a:spLocks noChangeArrowheads="1"/>
          </p:cNvSpPr>
          <p:nvPr/>
        </p:nvSpPr>
        <p:spPr bwMode="auto">
          <a:xfrm>
            <a:off x="1274763" y="2505075"/>
            <a:ext cx="7429500" cy="1108075"/>
          </a:xfrm>
          <a:prstGeom prst="rect">
            <a:avLst/>
          </a:prstGeom>
          <a:noFill/>
          <a:ln w="9525">
            <a:noFill/>
            <a:miter lim="800000"/>
            <a:headEnd/>
            <a:tailEnd/>
          </a:ln>
        </p:spPr>
        <p:txBody>
          <a:bodyPr>
            <a:spAutoFit/>
          </a:bodyPr>
          <a:lstStyle/>
          <a:p>
            <a:pPr algn="ctr"/>
            <a:r>
              <a:rPr kumimoji="0" lang="en-US" altLang="zh-TW" sz="6600" b="1">
                <a:solidFill>
                  <a:srgbClr val="FFFF00"/>
                </a:solidFill>
                <a:latin typeface="微軟正黑體" pitchFamily="34" charset="-120"/>
                <a:ea typeface="微軟正黑體" pitchFamily="34" charset="-120"/>
              </a:rPr>
              <a:t>Thank you!</a:t>
            </a:r>
          </a:p>
        </p:txBody>
      </p:sp>
      <p:pic>
        <p:nvPicPr>
          <p:cNvPr id="8197" name="圖片 10" descr="chinesehinet-[轉換].png"/>
          <p:cNvPicPr>
            <a:picLocks noChangeAspect="1"/>
          </p:cNvPicPr>
          <p:nvPr/>
        </p:nvPicPr>
        <p:blipFill>
          <a:blip r:embed="rId4" cstate="print"/>
          <a:srcRect/>
          <a:stretch>
            <a:fillRect/>
          </a:stretch>
        </p:blipFill>
        <p:spPr bwMode="auto">
          <a:xfrm>
            <a:off x="1919288" y="666750"/>
            <a:ext cx="869950" cy="798513"/>
          </a:xfrm>
          <a:prstGeom prst="rect">
            <a:avLst/>
          </a:prstGeom>
          <a:noFill/>
          <a:ln w="9525">
            <a:noFill/>
            <a:miter lim="800000"/>
            <a:headEnd/>
            <a:tailEnd/>
          </a:ln>
        </p:spPr>
      </p:pic>
      <p:sp>
        <p:nvSpPr>
          <p:cNvPr id="5" name="矩形 4"/>
          <p:cNvSpPr/>
          <p:nvPr/>
        </p:nvSpPr>
        <p:spPr bwMode="hidden">
          <a:xfrm>
            <a:off x="0" y="5072098"/>
            <a:ext cx="9144000" cy="1785926"/>
          </a:xfrm>
          <a:prstGeom prst="rect">
            <a:avLst/>
          </a:prstGeom>
          <a:gradFill flip="none" rotWithShape="1">
            <a:gsLst>
              <a:gs pos="50000">
                <a:srgbClr val="44A1D4"/>
              </a:gs>
              <a:gs pos="100000">
                <a:srgbClr val="44A1D4">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kumimoji="0" lang="zh-TW" altLang="en-US" sz="1800">
              <a:solidFill>
                <a:schemeClr val="tx1"/>
              </a:solidFill>
            </a:endParaRPr>
          </a:p>
        </p:txBody>
      </p:sp>
      <p:sp>
        <p:nvSpPr>
          <p:cNvPr id="6" name="Rectangle 1028"/>
          <p:cNvSpPr>
            <a:spLocks noChangeArrowheads="1"/>
          </p:cNvSpPr>
          <p:nvPr/>
        </p:nvSpPr>
        <p:spPr bwMode="auto">
          <a:xfrm>
            <a:off x="2860675" y="655638"/>
            <a:ext cx="6081713" cy="877887"/>
          </a:xfrm>
          <a:prstGeom prst="rect">
            <a:avLst/>
          </a:prstGeom>
          <a:noFill/>
          <a:ln w="9525">
            <a:noFill/>
            <a:miter lim="800000"/>
            <a:headEnd/>
            <a:tailEnd/>
          </a:ln>
          <a:effectLst/>
        </p:spPr>
        <p:txBody>
          <a:bodyPr/>
          <a:lstStyle/>
          <a:p>
            <a:pPr>
              <a:spcBef>
                <a:spcPts val="600"/>
              </a:spcBef>
              <a:defRPr/>
            </a:pPr>
            <a:r>
              <a:rPr kumimoji="0" lang="en-US" altLang="zh-TW" sz="2200" i="1" dirty="0">
                <a:solidFill>
                  <a:schemeClr val="bg1"/>
                </a:solidFill>
                <a:effectLst>
                  <a:outerShdw blurRad="38100" dist="38100" dir="2700000" algn="tl">
                    <a:srgbClr val="C0C0C0"/>
                  </a:outerShdw>
                </a:effectLst>
                <a:latin typeface="+mn-lt"/>
              </a:rPr>
              <a:t>Value Creator for </a:t>
            </a:r>
          </a:p>
          <a:p>
            <a:pPr>
              <a:spcBef>
                <a:spcPts val="600"/>
              </a:spcBef>
              <a:defRPr/>
            </a:pPr>
            <a:r>
              <a:rPr kumimoji="0" lang="en-US" altLang="zh-TW" sz="2200" i="1" dirty="0">
                <a:solidFill>
                  <a:schemeClr val="bg1"/>
                </a:solidFill>
                <a:effectLst>
                  <a:outerShdw blurRad="38100" dist="38100" dir="2700000" algn="tl">
                    <a:srgbClr val="C0C0C0"/>
                  </a:outerShdw>
                </a:effectLst>
                <a:latin typeface="+mn-lt"/>
              </a:rPr>
              <a:t>Investors, Customers, Employees, and Society </a:t>
            </a:r>
            <a:endParaRPr kumimoji="0" lang="en-US" altLang="zh-TW" sz="2200" dirty="0">
              <a:latin typeface="+mn-lt"/>
              <a:ea typeface="標楷體" pitchFamily="65" charset="-120"/>
            </a:endParaRP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1_CHT雲">
  <a:themeElements>
    <a:clrScheme name="02 3">
      <a:dk1>
        <a:srgbClr val="0B1749"/>
      </a:dk1>
      <a:lt1>
        <a:srgbClr val="FFFFFF"/>
      </a:lt1>
      <a:dk2>
        <a:srgbClr val="2453B2"/>
      </a:dk2>
      <a:lt2>
        <a:srgbClr val="DDDDDD"/>
      </a:lt2>
      <a:accent1>
        <a:srgbClr val="4D93D9"/>
      </a:accent1>
      <a:accent2>
        <a:srgbClr val="77AE26"/>
      </a:accent2>
      <a:accent3>
        <a:srgbClr val="FFFFFF"/>
      </a:accent3>
      <a:accent4>
        <a:srgbClr val="08123D"/>
      </a:accent4>
      <a:accent5>
        <a:srgbClr val="B2C8E9"/>
      </a:accent5>
      <a:accent6>
        <a:srgbClr val="6B9D21"/>
      </a:accent6>
      <a:hlink>
        <a:srgbClr val="4D798F"/>
      </a:hlink>
      <a:folHlink>
        <a:srgbClr val="6A93BC"/>
      </a:folHlink>
    </a:clrScheme>
    <a:fontScheme name="Office 古典">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02 1">
        <a:dk1>
          <a:srgbClr val="30311D"/>
        </a:dk1>
        <a:lt1>
          <a:srgbClr val="FFFFFF"/>
        </a:lt1>
        <a:dk2>
          <a:srgbClr val="866D10"/>
        </a:dk2>
        <a:lt2>
          <a:srgbClr val="DDDDDD"/>
        </a:lt2>
        <a:accent1>
          <a:srgbClr val="345C22"/>
        </a:accent1>
        <a:accent2>
          <a:srgbClr val="93B75F"/>
        </a:accent2>
        <a:accent3>
          <a:srgbClr val="FFFFFF"/>
        </a:accent3>
        <a:accent4>
          <a:srgbClr val="272817"/>
        </a:accent4>
        <a:accent5>
          <a:srgbClr val="AEB5AB"/>
        </a:accent5>
        <a:accent6>
          <a:srgbClr val="85A655"/>
        </a:accent6>
        <a:hlink>
          <a:srgbClr val="557B97"/>
        </a:hlink>
        <a:folHlink>
          <a:srgbClr val="B5A077"/>
        </a:folHlink>
      </a:clrScheme>
      <a:clrMap bg1="lt1" tx1="dk1" bg2="lt2" tx2="dk2" accent1="accent1" accent2="accent2" accent3="accent3" accent4="accent4" accent5="accent5" accent6="accent6" hlink="hlink" folHlink="folHlink"/>
    </a:extraClrScheme>
    <a:extraClrScheme>
      <a:clrScheme name="02 2">
        <a:dk1>
          <a:srgbClr val="000066"/>
        </a:dk1>
        <a:lt1>
          <a:srgbClr val="FFFFFF"/>
        </a:lt1>
        <a:dk2>
          <a:srgbClr val="447DE4"/>
        </a:dk2>
        <a:lt2>
          <a:srgbClr val="DDDDDD"/>
        </a:lt2>
        <a:accent1>
          <a:srgbClr val="7F81CF"/>
        </a:accent1>
        <a:accent2>
          <a:srgbClr val="D87A24"/>
        </a:accent2>
        <a:accent3>
          <a:srgbClr val="FFFFFF"/>
        </a:accent3>
        <a:accent4>
          <a:srgbClr val="000056"/>
        </a:accent4>
        <a:accent5>
          <a:srgbClr val="C0C1E4"/>
        </a:accent5>
        <a:accent6>
          <a:srgbClr val="C46E20"/>
        </a:accent6>
        <a:hlink>
          <a:srgbClr val="99A75F"/>
        </a:hlink>
        <a:folHlink>
          <a:srgbClr val="7AAFC2"/>
        </a:folHlink>
      </a:clrScheme>
      <a:clrMap bg1="lt1" tx1="dk1" bg2="lt2" tx2="dk2" accent1="accent1" accent2="accent2" accent3="accent3" accent4="accent4" accent5="accent5" accent6="accent6" hlink="hlink" folHlink="folHlink"/>
    </a:extraClrScheme>
    <a:extraClrScheme>
      <a:clrScheme name="02 3">
        <a:dk1>
          <a:srgbClr val="0B1749"/>
        </a:dk1>
        <a:lt1>
          <a:srgbClr val="FFFFFF"/>
        </a:lt1>
        <a:dk2>
          <a:srgbClr val="2453B2"/>
        </a:dk2>
        <a:lt2>
          <a:srgbClr val="DDDDDD"/>
        </a:lt2>
        <a:accent1>
          <a:srgbClr val="4D93D9"/>
        </a:accent1>
        <a:accent2>
          <a:srgbClr val="77AE26"/>
        </a:accent2>
        <a:accent3>
          <a:srgbClr val="FFFFFF"/>
        </a:accent3>
        <a:accent4>
          <a:srgbClr val="08123D"/>
        </a:accent4>
        <a:accent5>
          <a:srgbClr val="B2C8E9"/>
        </a:accent5>
        <a:accent6>
          <a:srgbClr val="6B9D21"/>
        </a:accent6>
        <a:hlink>
          <a:srgbClr val="4D798F"/>
        </a:hlink>
        <a:folHlink>
          <a:srgbClr val="6A93B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61547</TotalTime>
  <Words>1032</Words>
  <Application>Microsoft Office PowerPoint</Application>
  <PresentationFormat>如螢幕大小 (4:3)</PresentationFormat>
  <Paragraphs>86</Paragraphs>
  <Slides>8</Slides>
  <Notes>6</Notes>
  <HiddenSlides>0</HiddenSlides>
  <MMClips>0</MMClips>
  <ScaleCrop>false</ScaleCrop>
  <HeadingPairs>
    <vt:vector size="4" baseType="variant">
      <vt:variant>
        <vt:lpstr>佈景主題</vt:lpstr>
      </vt:variant>
      <vt:variant>
        <vt:i4>1</vt:i4>
      </vt:variant>
      <vt:variant>
        <vt:lpstr>投影片標題</vt:lpstr>
      </vt:variant>
      <vt:variant>
        <vt:i4>8</vt:i4>
      </vt:variant>
    </vt:vector>
  </HeadingPairs>
  <TitlesOfParts>
    <vt:vector size="9" baseType="lpstr">
      <vt:lpstr>1_CHT雲</vt:lpstr>
      <vt:lpstr> </vt:lpstr>
      <vt:lpstr>Some Problem about DN</vt:lpstr>
      <vt:lpstr>PowerPoint 簡報</vt:lpstr>
      <vt:lpstr>PowerPoint 簡報</vt:lpstr>
      <vt:lpstr>PowerPoint 簡報</vt:lpstr>
      <vt:lpstr>PowerPoint 簡報</vt:lpstr>
      <vt:lpstr>About Guidance on the Deprecation of Internal Server Names and Reserved IP Addresses v 1.0 </vt:lpstr>
      <vt:lpstr>PowerPoint 簡報</vt:lpstr>
    </vt:vector>
  </TitlesOfParts>
  <Company>CHT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雲端運算服務五年計畫</dc:title>
  <dc:creator>創新處</dc:creator>
  <cp:lastModifiedBy>user</cp:lastModifiedBy>
  <cp:revision>4979</cp:revision>
  <cp:lastPrinted>2013-05-07T08:54:12Z</cp:lastPrinted>
  <dcterms:created xsi:type="dcterms:W3CDTF">2007-11-20T13:33:48Z</dcterms:created>
  <dcterms:modified xsi:type="dcterms:W3CDTF">2014-09-14T12:29:14Z</dcterms:modified>
</cp:coreProperties>
</file>