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2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7E6E24-EBD9-4DB0-BFEA-86287093099F}" type="datetimeFigureOut">
              <a:rPr lang="en-US"/>
              <a:pPr>
                <a:defRPr/>
              </a:pPr>
              <a:t>22/12/2012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9CF79C-AC4A-4644-87FC-2D435693DC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13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23397-DC67-43A6-9A13-B2E512975193}" type="datetimeFigureOut">
              <a:rPr lang="en-US" smtClean="0"/>
              <a:pPr/>
              <a:t>22/12/2012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87D94-AA9A-4B0A-B7DE-56908A70D2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2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main_log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57188"/>
            <a:ext cx="49291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stock-photography-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0"/>
            <a:ext cx="26431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3071813" y="1714500"/>
            <a:ext cx="46831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GB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Myriad Pro" pitchFamily="34" charset="0"/>
              </a:rPr>
              <a:t>over </a:t>
            </a:r>
            <a:r>
              <a:rPr lang="en-GB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Myriad Pro" pitchFamily="34" charset="0"/>
              </a:rPr>
              <a:t>10 years</a:t>
            </a:r>
            <a:r>
              <a:rPr lang="en-GB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Myriad Pro" pitchFamily="34" charset="0"/>
              </a:rPr>
              <a:t> of securing </a:t>
            </a:r>
          </a:p>
          <a:p>
            <a:pPr>
              <a:spcAft>
                <a:spcPts val="1000"/>
              </a:spcAft>
              <a:defRPr/>
            </a:pPr>
            <a:r>
              <a:rPr lang="en-GB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Myriad Pro" pitchFamily="34" charset="0"/>
              </a:rPr>
              <a:t>identities, web sites &amp; transactions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86124"/>
            <a:ext cx="5314960" cy="1028706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4629160" cy="1066792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752513-0E06-4E80-86C2-5C2462071E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071563"/>
            <a:ext cx="9144000" cy="5214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041DD-FFE3-4AD2-AE3C-35006DAAB297}" type="datetimeFigureOut">
              <a:rPr lang="en-US"/>
              <a:pPr>
                <a:defRPr/>
              </a:pPr>
              <a:t>22/12/2012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CD94-4935-4726-BDA8-458BC4C23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71563"/>
            <a:ext cx="9144000" cy="5214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697427"/>
          </a:xfrm>
        </p:spPr>
        <p:txBody>
          <a:bodyPr/>
          <a:lstStyle>
            <a:lvl1pPr>
              <a:lnSpc>
                <a:spcPct val="110000"/>
              </a:lnSpc>
              <a:defRPr sz="2800"/>
            </a:lvl1pPr>
            <a:lvl2pPr>
              <a:lnSpc>
                <a:spcPct val="110000"/>
              </a:lnSpc>
              <a:defRPr sz="2400"/>
            </a:lvl2pPr>
            <a:lvl3pPr>
              <a:lnSpc>
                <a:spcPct val="110000"/>
              </a:lnSpc>
              <a:defRPr sz="2000"/>
            </a:lvl3pPr>
            <a:lvl4pPr>
              <a:lnSpc>
                <a:spcPct val="110000"/>
              </a:lnSpc>
              <a:defRPr sz="1800"/>
            </a:lvl4pPr>
            <a:lvl5pPr>
              <a:lnSpc>
                <a:spcPct val="11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BEC8-5470-4F63-856A-56A4A2FDC24B}" type="datetimeFigureOut">
              <a:rPr lang="en-US"/>
              <a:pPr>
                <a:defRPr/>
              </a:pPr>
              <a:t>22/12/2012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A471-128C-4194-A278-C45A0BC35F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37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03CA880-8F60-4EFA-BE76-E44D1E83A60B}" type="datetimeFigureOut">
              <a:rPr lang="en-US"/>
              <a:pPr>
                <a:defRPr/>
              </a:pPr>
              <a:t>22/12/2012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CDEA593-409E-4050-A60D-04D03D94A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5" name="Picture 15" descr="main_logo_no_GMO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365875"/>
            <a:ext cx="18669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itle Placeholder 17"/>
          <p:cNvSpPr>
            <a:spLocks noGrp="1"/>
          </p:cNvSpPr>
          <p:nvPr>
            <p:ph type="title"/>
          </p:nvPr>
        </p:nvSpPr>
        <p:spPr bwMode="auto">
          <a:xfrm>
            <a:off x="428625" y="142875"/>
            <a:ext cx="84010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6286500"/>
            <a:ext cx="9144000" cy="460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0" name="Straight Connector 19"/>
          <p:cNvCxnSpPr/>
          <p:nvPr userDrawn="1"/>
        </p:nvCxnSpPr>
        <p:spPr>
          <a:xfrm rot="10800000" flipH="1">
            <a:off x="0" y="6286500"/>
            <a:ext cx="9144000" cy="1588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6072188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www.globalsign.com</a:t>
            </a:r>
            <a:endParaRPr lang="en-GB" dirty="0">
              <a:latin typeface="+mn-lt"/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0" y="1000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6092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3528" y="1556792"/>
            <a:ext cx="8482027" cy="24786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5800" y="2365601"/>
            <a:ext cx="1971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Potential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Weakness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(less due to H/W?)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0147" y="2853394"/>
            <a:ext cx="1234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Potential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Weakness!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3671" y="2844856"/>
            <a:ext cx="1234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Potential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Weakness!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15616" y="5013176"/>
            <a:ext cx="1368152" cy="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59632" y="5085184"/>
            <a:ext cx="288032" cy="1080120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98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5551E-7 1.37827E-6 L 0.0026 0.169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84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565E-6 -1.21906E-6 L 0.04321 0.15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" y="7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Steve Roylance</dc:creator>
  <cp:keywords/>
  <dc:description/>
  <cp:lastModifiedBy>Steve Roylance</cp:lastModifiedBy>
  <cp:revision>677</cp:revision>
  <dcterms:created xsi:type="dcterms:W3CDTF">2007-05-01T08:35:47Z</dcterms:created>
  <dcterms:modified xsi:type="dcterms:W3CDTF">2012-12-22T13:20:43Z</dcterms:modified>
  <cp:category/>
</cp:coreProperties>
</file>