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8"/>
  </p:notesMasterIdLst>
  <p:sldIdLst>
    <p:sldId id="256" r:id="rId5"/>
    <p:sldId id="282" r:id="rId6"/>
    <p:sldId id="273" r:id="rId7"/>
    <p:sldId id="279" r:id="rId8"/>
    <p:sldId id="272" r:id="rId9"/>
    <p:sldId id="283" r:id="rId10"/>
    <p:sldId id="269" r:id="rId11"/>
    <p:sldId id="278" r:id="rId12"/>
    <p:sldId id="280" r:id="rId13"/>
    <p:sldId id="281" r:id="rId14"/>
    <p:sldId id="275" r:id="rId15"/>
    <p:sldId id="263" r:id="rId16"/>
    <p:sldId id="274"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167EA23-5FA6-4498-8B7F-EF581108CA9A}" v="4" dt="2022-06-07T15:37:23.04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3040" autoAdjust="0"/>
  </p:normalViewPr>
  <p:slideViewPr>
    <p:cSldViewPr snapToGrid="0">
      <p:cViewPr varScale="1">
        <p:scale>
          <a:sx n="71" d="100"/>
          <a:sy n="71" d="100"/>
        </p:scale>
        <p:origin x="1109" y="5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uce Morton" userId="3632992c-3f62-4227-a567-526277f2283d" providerId="ADAL" clId="{6167EA23-5FA6-4498-8B7F-EF581108CA9A}"/>
    <pc:docChg chg="undo redo custSel addSld delSld modSld">
      <pc:chgData name="Bruce Morton" userId="3632992c-3f62-4227-a567-526277f2283d" providerId="ADAL" clId="{6167EA23-5FA6-4498-8B7F-EF581108CA9A}" dt="2022-06-07T15:36:57.813" v="1954" actId="6549"/>
      <pc:docMkLst>
        <pc:docMk/>
      </pc:docMkLst>
      <pc:sldChg chg="modSp mod">
        <pc:chgData name="Bruce Morton" userId="3632992c-3f62-4227-a567-526277f2283d" providerId="ADAL" clId="{6167EA23-5FA6-4498-8B7F-EF581108CA9A}" dt="2022-05-20T12:40:34.432" v="1360" actId="20577"/>
        <pc:sldMkLst>
          <pc:docMk/>
          <pc:sldMk cId="3519764465" sldId="256"/>
        </pc:sldMkLst>
        <pc:spChg chg="mod">
          <ac:chgData name="Bruce Morton" userId="3632992c-3f62-4227-a567-526277f2283d" providerId="ADAL" clId="{6167EA23-5FA6-4498-8B7F-EF581108CA9A}" dt="2022-05-20T12:40:34.432" v="1360" actId="20577"/>
          <ac:spMkLst>
            <pc:docMk/>
            <pc:sldMk cId="3519764465" sldId="256"/>
            <ac:spMk id="2" creationId="{BF705647-E516-4C14-BE0F-C23B3B45B4A5}"/>
          </ac:spMkLst>
        </pc:spChg>
        <pc:spChg chg="mod">
          <ac:chgData name="Bruce Morton" userId="3632992c-3f62-4227-a567-526277f2283d" providerId="ADAL" clId="{6167EA23-5FA6-4498-8B7F-EF581108CA9A}" dt="2022-05-19T20:41:23.570" v="13" actId="6549"/>
          <ac:spMkLst>
            <pc:docMk/>
            <pc:sldMk cId="3519764465" sldId="256"/>
            <ac:spMk id="3" creationId="{169B8EC4-3BEC-4CDC-AF6E-DC3FD3227837}"/>
          </ac:spMkLst>
        </pc:spChg>
      </pc:sldChg>
      <pc:sldChg chg="modSp mod">
        <pc:chgData name="Bruce Morton" userId="3632992c-3f62-4227-a567-526277f2283d" providerId="ADAL" clId="{6167EA23-5FA6-4498-8B7F-EF581108CA9A}" dt="2022-05-19T21:49:01.702" v="1239" actId="20577"/>
        <pc:sldMkLst>
          <pc:docMk/>
          <pc:sldMk cId="2476737962" sldId="263"/>
        </pc:sldMkLst>
        <pc:spChg chg="mod">
          <ac:chgData name="Bruce Morton" userId="3632992c-3f62-4227-a567-526277f2283d" providerId="ADAL" clId="{6167EA23-5FA6-4498-8B7F-EF581108CA9A}" dt="2022-05-19T21:49:01.702" v="1239" actId="20577"/>
          <ac:spMkLst>
            <pc:docMk/>
            <pc:sldMk cId="2476737962" sldId="263"/>
            <ac:spMk id="3" creationId="{444AE98B-8DAB-4C68-9AB6-13F5EB3D0652}"/>
          </ac:spMkLst>
        </pc:spChg>
      </pc:sldChg>
      <pc:sldChg chg="modSp mod">
        <pc:chgData name="Bruce Morton" userId="3632992c-3f62-4227-a567-526277f2283d" providerId="ADAL" clId="{6167EA23-5FA6-4498-8B7F-EF581108CA9A}" dt="2022-05-19T20:52:28.789" v="397" actId="12"/>
        <pc:sldMkLst>
          <pc:docMk/>
          <pc:sldMk cId="2021442543" sldId="269"/>
        </pc:sldMkLst>
        <pc:spChg chg="mod">
          <ac:chgData name="Bruce Morton" userId="3632992c-3f62-4227-a567-526277f2283d" providerId="ADAL" clId="{6167EA23-5FA6-4498-8B7F-EF581108CA9A}" dt="2022-05-19T20:52:28.789" v="397" actId="12"/>
          <ac:spMkLst>
            <pc:docMk/>
            <pc:sldMk cId="2021442543" sldId="269"/>
            <ac:spMk id="3" creationId="{EAA7FBD7-E5E5-4E90-B077-0B5FFAE05FDD}"/>
          </ac:spMkLst>
        </pc:spChg>
      </pc:sldChg>
      <pc:sldChg chg="del">
        <pc:chgData name="Bruce Morton" userId="3632992c-3f62-4227-a567-526277f2283d" providerId="ADAL" clId="{6167EA23-5FA6-4498-8B7F-EF581108CA9A}" dt="2022-05-19T20:44:57.199" v="73" actId="2696"/>
        <pc:sldMkLst>
          <pc:docMk/>
          <pc:sldMk cId="1328885447" sldId="271"/>
        </pc:sldMkLst>
      </pc:sldChg>
      <pc:sldChg chg="modSp mod">
        <pc:chgData name="Bruce Morton" userId="3632992c-3f62-4227-a567-526277f2283d" providerId="ADAL" clId="{6167EA23-5FA6-4498-8B7F-EF581108CA9A}" dt="2022-05-19T22:07:13.967" v="1348" actId="6549"/>
        <pc:sldMkLst>
          <pc:docMk/>
          <pc:sldMk cId="3771023958" sldId="272"/>
        </pc:sldMkLst>
        <pc:spChg chg="mod">
          <ac:chgData name="Bruce Morton" userId="3632992c-3f62-4227-a567-526277f2283d" providerId="ADAL" clId="{6167EA23-5FA6-4498-8B7F-EF581108CA9A}" dt="2022-05-19T20:42:30.998" v="23" actId="6549"/>
          <ac:spMkLst>
            <pc:docMk/>
            <pc:sldMk cId="3771023958" sldId="272"/>
            <ac:spMk id="2" creationId="{15FBDBA4-D179-4727-9107-72FAACCE4A69}"/>
          </ac:spMkLst>
        </pc:spChg>
        <pc:spChg chg="mod">
          <ac:chgData name="Bruce Morton" userId="3632992c-3f62-4227-a567-526277f2283d" providerId="ADAL" clId="{6167EA23-5FA6-4498-8B7F-EF581108CA9A}" dt="2022-05-19T22:07:13.967" v="1348" actId="6549"/>
          <ac:spMkLst>
            <pc:docMk/>
            <pc:sldMk cId="3771023958" sldId="272"/>
            <ac:spMk id="3" creationId="{EAA7FBD7-E5E5-4E90-B077-0B5FFAE05FDD}"/>
          </ac:spMkLst>
        </pc:spChg>
      </pc:sldChg>
      <pc:sldChg chg="modSp mod">
        <pc:chgData name="Bruce Morton" userId="3632992c-3f62-4227-a567-526277f2283d" providerId="ADAL" clId="{6167EA23-5FA6-4498-8B7F-EF581108CA9A}" dt="2022-05-24T13:35:43.126" v="1502" actId="20577"/>
        <pc:sldMkLst>
          <pc:docMk/>
          <pc:sldMk cId="347741421" sldId="273"/>
        </pc:sldMkLst>
        <pc:spChg chg="mod">
          <ac:chgData name="Bruce Morton" userId="3632992c-3f62-4227-a567-526277f2283d" providerId="ADAL" clId="{6167EA23-5FA6-4498-8B7F-EF581108CA9A}" dt="2022-05-24T13:35:43.126" v="1502" actId="20577"/>
          <ac:spMkLst>
            <pc:docMk/>
            <pc:sldMk cId="347741421" sldId="273"/>
            <ac:spMk id="3" creationId="{EAA7FBD7-E5E5-4E90-B077-0B5FFAE05FDD}"/>
          </ac:spMkLst>
        </pc:spChg>
      </pc:sldChg>
      <pc:sldChg chg="del">
        <pc:chgData name="Bruce Morton" userId="3632992c-3f62-4227-a567-526277f2283d" providerId="ADAL" clId="{6167EA23-5FA6-4498-8B7F-EF581108CA9A}" dt="2022-05-19T20:45:05.051" v="74" actId="2696"/>
        <pc:sldMkLst>
          <pc:docMk/>
          <pc:sldMk cId="3712080501" sldId="277"/>
        </pc:sldMkLst>
      </pc:sldChg>
      <pc:sldChg chg="modSp mod">
        <pc:chgData name="Bruce Morton" userId="3632992c-3f62-4227-a567-526277f2283d" providerId="ADAL" clId="{6167EA23-5FA6-4498-8B7F-EF581108CA9A}" dt="2022-05-19T20:54:40.647" v="496" actId="6549"/>
        <pc:sldMkLst>
          <pc:docMk/>
          <pc:sldMk cId="4250327894" sldId="278"/>
        </pc:sldMkLst>
        <pc:spChg chg="mod">
          <ac:chgData name="Bruce Morton" userId="3632992c-3f62-4227-a567-526277f2283d" providerId="ADAL" clId="{6167EA23-5FA6-4498-8B7F-EF581108CA9A}" dt="2022-05-19T20:54:40.647" v="496" actId="6549"/>
          <ac:spMkLst>
            <pc:docMk/>
            <pc:sldMk cId="4250327894" sldId="278"/>
            <ac:spMk id="3" creationId="{EAA7FBD7-E5E5-4E90-B077-0B5FFAE05FDD}"/>
          </ac:spMkLst>
        </pc:spChg>
      </pc:sldChg>
      <pc:sldChg chg="modSp add del mod">
        <pc:chgData name="Bruce Morton" userId="3632992c-3f62-4227-a567-526277f2283d" providerId="ADAL" clId="{6167EA23-5FA6-4498-8B7F-EF581108CA9A}" dt="2022-05-19T20:43:05.830" v="31" actId="6549"/>
        <pc:sldMkLst>
          <pc:docMk/>
          <pc:sldMk cId="2145143156" sldId="279"/>
        </pc:sldMkLst>
        <pc:spChg chg="mod">
          <ac:chgData name="Bruce Morton" userId="3632992c-3f62-4227-a567-526277f2283d" providerId="ADAL" clId="{6167EA23-5FA6-4498-8B7F-EF581108CA9A}" dt="2022-05-19T20:42:37.457" v="28" actId="6549"/>
          <ac:spMkLst>
            <pc:docMk/>
            <pc:sldMk cId="2145143156" sldId="279"/>
            <ac:spMk id="2" creationId="{15FBDBA4-D179-4727-9107-72FAACCE4A69}"/>
          </ac:spMkLst>
        </pc:spChg>
        <pc:spChg chg="mod">
          <ac:chgData name="Bruce Morton" userId="3632992c-3f62-4227-a567-526277f2283d" providerId="ADAL" clId="{6167EA23-5FA6-4498-8B7F-EF581108CA9A}" dt="2022-05-19T20:43:05.830" v="31" actId="6549"/>
          <ac:spMkLst>
            <pc:docMk/>
            <pc:sldMk cId="2145143156" sldId="279"/>
            <ac:spMk id="3" creationId="{EAA7FBD7-E5E5-4E90-B077-0B5FFAE05FDD}"/>
          </ac:spMkLst>
        </pc:spChg>
      </pc:sldChg>
      <pc:sldChg chg="modSp add mod">
        <pc:chgData name="Bruce Morton" userId="3632992c-3f62-4227-a567-526277f2283d" providerId="ADAL" clId="{6167EA23-5FA6-4498-8B7F-EF581108CA9A}" dt="2022-05-19T21:09:13.340" v="1008" actId="20577"/>
        <pc:sldMkLst>
          <pc:docMk/>
          <pc:sldMk cId="1491595068" sldId="280"/>
        </pc:sldMkLst>
        <pc:spChg chg="mod">
          <ac:chgData name="Bruce Morton" userId="3632992c-3f62-4227-a567-526277f2283d" providerId="ADAL" clId="{6167EA23-5FA6-4498-8B7F-EF581108CA9A}" dt="2022-05-19T21:09:13.340" v="1008" actId="20577"/>
          <ac:spMkLst>
            <pc:docMk/>
            <pc:sldMk cId="1491595068" sldId="280"/>
            <ac:spMk id="2" creationId="{15FBDBA4-D179-4727-9107-72FAACCE4A69}"/>
          </ac:spMkLst>
        </pc:spChg>
        <pc:spChg chg="mod">
          <ac:chgData name="Bruce Morton" userId="3632992c-3f62-4227-a567-526277f2283d" providerId="ADAL" clId="{6167EA23-5FA6-4498-8B7F-EF581108CA9A}" dt="2022-05-19T21:08:24.646" v="986" actId="20577"/>
          <ac:spMkLst>
            <pc:docMk/>
            <pc:sldMk cId="1491595068" sldId="280"/>
            <ac:spMk id="3" creationId="{EAA7FBD7-E5E5-4E90-B077-0B5FFAE05FDD}"/>
          </ac:spMkLst>
        </pc:spChg>
      </pc:sldChg>
      <pc:sldChg chg="modSp add mod">
        <pc:chgData name="Bruce Morton" userId="3632992c-3f62-4227-a567-526277f2283d" providerId="ADAL" clId="{6167EA23-5FA6-4498-8B7F-EF581108CA9A}" dt="2022-06-07T15:36:57.813" v="1954" actId="6549"/>
        <pc:sldMkLst>
          <pc:docMk/>
          <pc:sldMk cId="3876356563" sldId="281"/>
        </pc:sldMkLst>
        <pc:spChg chg="mod">
          <ac:chgData name="Bruce Morton" userId="3632992c-3f62-4227-a567-526277f2283d" providerId="ADAL" clId="{6167EA23-5FA6-4498-8B7F-EF581108CA9A}" dt="2022-05-19T21:11:38.159" v="1034" actId="20577"/>
          <ac:spMkLst>
            <pc:docMk/>
            <pc:sldMk cId="3876356563" sldId="281"/>
            <ac:spMk id="2" creationId="{15FBDBA4-D179-4727-9107-72FAACCE4A69}"/>
          </ac:spMkLst>
        </pc:spChg>
        <pc:spChg chg="mod">
          <ac:chgData name="Bruce Morton" userId="3632992c-3f62-4227-a567-526277f2283d" providerId="ADAL" clId="{6167EA23-5FA6-4498-8B7F-EF581108CA9A}" dt="2022-06-07T15:36:57.813" v="1954" actId="6549"/>
          <ac:spMkLst>
            <pc:docMk/>
            <pc:sldMk cId="3876356563" sldId="281"/>
            <ac:spMk id="3" creationId="{EAA7FBD7-E5E5-4E90-B077-0B5FFAE05FDD}"/>
          </ac:spMkLst>
        </pc:spChg>
      </pc:sldChg>
      <pc:sldChg chg="modSp new mod">
        <pc:chgData name="Bruce Morton" userId="3632992c-3f62-4227-a567-526277f2283d" providerId="ADAL" clId="{6167EA23-5FA6-4498-8B7F-EF581108CA9A}" dt="2022-05-19T22:00:55.606" v="1298" actId="20577"/>
        <pc:sldMkLst>
          <pc:docMk/>
          <pc:sldMk cId="594008502" sldId="282"/>
        </pc:sldMkLst>
        <pc:spChg chg="mod">
          <ac:chgData name="Bruce Morton" userId="3632992c-3f62-4227-a567-526277f2283d" providerId="ADAL" clId="{6167EA23-5FA6-4498-8B7F-EF581108CA9A}" dt="2022-05-19T22:00:20.460" v="1292" actId="6549"/>
          <ac:spMkLst>
            <pc:docMk/>
            <pc:sldMk cId="594008502" sldId="282"/>
            <ac:spMk id="2" creationId="{90CAFF69-02BF-4158-AB05-D92FB190F3A8}"/>
          </ac:spMkLst>
        </pc:spChg>
        <pc:spChg chg="mod">
          <ac:chgData name="Bruce Morton" userId="3632992c-3f62-4227-a567-526277f2283d" providerId="ADAL" clId="{6167EA23-5FA6-4498-8B7F-EF581108CA9A}" dt="2022-05-19T22:00:55.606" v="1298" actId="20577"/>
          <ac:spMkLst>
            <pc:docMk/>
            <pc:sldMk cId="594008502" sldId="282"/>
            <ac:spMk id="3" creationId="{80FB39B1-BC02-49C4-BFBB-8CB0C0C74E3C}"/>
          </ac:spMkLst>
        </pc:spChg>
      </pc:sldChg>
      <pc:sldChg chg="new del">
        <pc:chgData name="Bruce Morton" userId="3632992c-3f62-4227-a567-526277f2283d" providerId="ADAL" clId="{6167EA23-5FA6-4498-8B7F-EF581108CA9A}" dt="2022-05-19T21:55:14.866" v="1281" actId="680"/>
        <pc:sldMkLst>
          <pc:docMk/>
          <pc:sldMk cId="1255975969" sldId="282"/>
        </pc:sldMkLst>
      </pc:sldChg>
      <pc:sldChg chg="modSp add mod">
        <pc:chgData name="Bruce Morton" userId="3632992c-3f62-4227-a567-526277f2283d" providerId="ADAL" clId="{6167EA23-5FA6-4498-8B7F-EF581108CA9A}" dt="2022-06-07T11:02:23.598" v="1952" actId="6549"/>
        <pc:sldMkLst>
          <pc:docMk/>
          <pc:sldMk cId="3717915149" sldId="283"/>
        </pc:sldMkLst>
        <pc:spChg chg="mod">
          <ac:chgData name="Bruce Morton" userId="3632992c-3f62-4227-a567-526277f2283d" providerId="ADAL" clId="{6167EA23-5FA6-4498-8B7F-EF581108CA9A}" dt="2022-05-24T13:35:33.322" v="1488" actId="20577"/>
          <ac:spMkLst>
            <pc:docMk/>
            <pc:sldMk cId="3717915149" sldId="283"/>
            <ac:spMk id="2" creationId="{15FBDBA4-D179-4727-9107-72FAACCE4A69}"/>
          </ac:spMkLst>
        </pc:spChg>
        <pc:spChg chg="mod">
          <ac:chgData name="Bruce Morton" userId="3632992c-3f62-4227-a567-526277f2283d" providerId="ADAL" clId="{6167EA23-5FA6-4498-8B7F-EF581108CA9A}" dt="2022-06-07T11:02:23.598" v="1952" actId="6549"/>
          <ac:spMkLst>
            <pc:docMk/>
            <pc:sldMk cId="3717915149" sldId="283"/>
            <ac:spMk id="3" creationId="{EAA7FBD7-E5E5-4E90-B077-0B5FFAE05FDD}"/>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E92C14-0E69-43DC-9210-463AED6B223D}" type="datetimeFigureOut">
              <a:rPr lang="en-US" smtClean="0"/>
              <a:t>6/7/2022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AE99EC-A4A4-4003-930E-E238F3744D12}" type="slidenum">
              <a:rPr lang="en-US" smtClean="0"/>
              <a:t>‹#›</a:t>
            </a:fld>
            <a:endParaRPr lang="en-US" dirty="0"/>
          </a:p>
        </p:txBody>
      </p:sp>
    </p:spTree>
    <p:extLst>
      <p:ext uri="{BB962C8B-B14F-4D97-AF65-F5344CB8AC3E}">
        <p14:creationId xmlns:p14="http://schemas.microsoft.com/office/powerpoint/2010/main" val="22909467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9AE99EC-A4A4-4003-930E-E238F3744D12}" type="slidenum">
              <a:rPr lang="en-US" smtClean="0"/>
              <a:t>3</a:t>
            </a:fld>
            <a:endParaRPr lang="en-US" dirty="0"/>
          </a:p>
        </p:txBody>
      </p:sp>
    </p:spTree>
    <p:extLst>
      <p:ext uri="{BB962C8B-B14F-4D97-AF65-F5344CB8AC3E}">
        <p14:creationId xmlns:p14="http://schemas.microsoft.com/office/powerpoint/2010/main" val="1600204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9AE99EC-A4A4-4003-930E-E238F3744D12}" type="slidenum">
              <a:rPr lang="en-US" smtClean="0"/>
              <a:t>4</a:t>
            </a:fld>
            <a:endParaRPr lang="en-US" dirty="0"/>
          </a:p>
        </p:txBody>
      </p:sp>
    </p:spTree>
    <p:extLst>
      <p:ext uri="{BB962C8B-B14F-4D97-AF65-F5344CB8AC3E}">
        <p14:creationId xmlns:p14="http://schemas.microsoft.com/office/powerpoint/2010/main" val="10042521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9AE99EC-A4A4-4003-930E-E238F3744D12}" type="slidenum">
              <a:rPr lang="en-US" smtClean="0"/>
              <a:t>5</a:t>
            </a:fld>
            <a:endParaRPr lang="en-US" dirty="0"/>
          </a:p>
        </p:txBody>
      </p:sp>
    </p:spTree>
    <p:extLst>
      <p:ext uri="{BB962C8B-B14F-4D97-AF65-F5344CB8AC3E}">
        <p14:creationId xmlns:p14="http://schemas.microsoft.com/office/powerpoint/2010/main" val="3535107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9AE99EC-A4A4-4003-930E-E238F3744D12}" type="slidenum">
              <a:rPr lang="en-US" smtClean="0"/>
              <a:t>6</a:t>
            </a:fld>
            <a:endParaRPr lang="en-US" dirty="0"/>
          </a:p>
        </p:txBody>
      </p:sp>
    </p:spTree>
    <p:extLst>
      <p:ext uri="{BB962C8B-B14F-4D97-AF65-F5344CB8AC3E}">
        <p14:creationId xmlns:p14="http://schemas.microsoft.com/office/powerpoint/2010/main" val="23578985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860416-F957-4218-B4A8-50F4C8891AC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A0BD606-9077-4A26-9B17-D030B5F472D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326787E-37FC-48E0-B372-8E3B93A24611}"/>
              </a:ext>
            </a:extLst>
          </p:cNvPr>
          <p:cNvSpPr>
            <a:spLocks noGrp="1"/>
          </p:cNvSpPr>
          <p:nvPr>
            <p:ph type="dt" sz="half" idx="10"/>
          </p:nvPr>
        </p:nvSpPr>
        <p:spPr/>
        <p:txBody>
          <a:bodyPr/>
          <a:lstStyle/>
          <a:p>
            <a:fld id="{61F06B4E-FB9E-48B0-A2F9-EE194A3781F6}" type="datetimeFigureOut">
              <a:rPr lang="en-US" smtClean="0"/>
              <a:t>6/7/2022</a:t>
            </a:fld>
            <a:endParaRPr lang="en-US" dirty="0"/>
          </a:p>
        </p:txBody>
      </p:sp>
      <p:sp>
        <p:nvSpPr>
          <p:cNvPr id="5" name="Footer Placeholder 4">
            <a:extLst>
              <a:ext uri="{FF2B5EF4-FFF2-40B4-BE49-F238E27FC236}">
                <a16:creationId xmlns:a16="http://schemas.microsoft.com/office/drawing/2014/main" id="{EE1DC26C-83E1-4DEB-922E-D476D133000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B412535-3E18-4656-A562-5B06876AEC65}"/>
              </a:ext>
            </a:extLst>
          </p:cNvPr>
          <p:cNvSpPr>
            <a:spLocks noGrp="1"/>
          </p:cNvSpPr>
          <p:nvPr>
            <p:ph type="sldNum" sz="quarter" idx="12"/>
          </p:nvPr>
        </p:nvSpPr>
        <p:spPr/>
        <p:txBody>
          <a:bodyPr/>
          <a:lstStyle/>
          <a:p>
            <a:fld id="{7D50F32A-49CB-4CCA-99F1-54541C89610E}" type="slidenum">
              <a:rPr lang="en-US" smtClean="0"/>
              <a:t>‹#›</a:t>
            </a:fld>
            <a:endParaRPr lang="en-US" dirty="0"/>
          </a:p>
        </p:txBody>
      </p:sp>
    </p:spTree>
    <p:extLst>
      <p:ext uri="{BB962C8B-B14F-4D97-AF65-F5344CB8AC3E}">
        <p14:creationId xmlns:p14="http://schemas.microsoft.com/office/powerpoint/2010/main" val="34084178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35E7E3-0504-4D65-8D66-341A2AD81B9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5484459-410B-4E13-A0C0-3C9EFE2D59D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DCD1DA-4F6C-4FB5-8ECA-A7DD4427EB29}"/>
              </a:ext>
            </a:extLst>
          </p:cNvPr>
          <p:cNvSpPr>
            <a:spLocks noGrp="1"/>
          </p:cNvSpPr>
          <p:nvPr>
            <p:ph type="dt" sz="half" idx="10"/>
          </p:nvPr>
        </p:nvSpPr>
        <p:spPr/>
        <p:txBody>
          <a:bodyPr/>
          <a:lstStyle/>
          <a:p>
            <a:fld id="{61F06B4E-FB9E-48B0-A2F9-EE194A3781F6}" type="datetimeFigureOut">
              <a:rPr lang="en-US" smtClean="0"/>
              <a:t>6/7/2022</a:t>
            </a:fld>
            <a:endParaRPr lang="en-US" dirty="0"/>
          </a:p>
        </p:txBody>
      </p:sp>
      <p:sp>
        <p:nvSpPr>
          <p:cNvPr id="5" name="Footer Placeholder 4">
            <a:extLst>
              <a:ext uri="{FF2B5EF4-FFF2-40B4-BE49-F238E27FC236}">
                <a16:creationId xmlns:a16="http://schemas.microsoft.com/office/drawing/2014/main" id="{232C57AF-9819-4C48-9820-EA7B51C249D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8B567D5-A1EB-45FC-9120-EB3DFCCFA723}"/>
              </a:ext>
            </a:extLst>
          </p:cNvPr>
          <p:cNvSpPr>
            <a:spLocks noGrp="1"/>
          </p:cNvSpPr>
          <p:nvPr>
            <p:ph type="sldNum" sz="quarter" idx="12"/>
          </p:nvPr>
        </p:nvSpPr>
        <p:spPr/>
        <p:txBody>
          <a:bodyPr/>
          <a:lstStyle/>
          <a:p>
            <a:fld id="{7D50F32A-49CB-4CCA-99F1-54541C89610E}" type="slidenum">
              <a:rPr lang="en-US" smtClean="0"/>
              <a:t>‹#›</a:t>
            </a:fld>
            <a:endParaRPr lang="en-US" dirty="0"/>
          </a:p>
        </p:txBody>
      </p:sp>
    </p:spTree>
    <p:extLst>
      <p:ext uri="{BB962C8B-B14F-4D97-AF65-F5344CB8AC3E}">
        <p14:creationId xmlns:p14="http://schemas.microsoft.com/office/powerpoint/2010/main" val="12629108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D68C813-AF3C-4B66-892A-0C3FFF588E3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253804D-F55A-4003-BD2B-5D7C912F981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2D4A22A-B27D-4A10-8FBB-115EB2D9FC5C}"/>
              </a:ext>
            </a:extLst>
          </p:cNvPr>
          <p:cNvSpPr>
            <a:spLocks noGrp="1"/>
          </p:cNvSpPr>
          <p:nvPr>
            <p:ph type="dt" sz="half" idx="10"/>
          </p:nvPr>
        </p:nvSpPr>
        <p:spPr/>
        <p:txBody>
          <a:bodyPr/>
          <a:lstStyle/>
          <a:p>
            <a:fld id="{61F06B4E-FB9E-48B0-A2F9-EE194A3781F6}" type="datetimeFigureOut">
              <a:rPr lang="en-US" smtClean="0"/>
              <a:t>6/7/2022</a:t>
            </a:fld>
            <a:endParaRPr lang="en-US" dirty="0"/>
          </a:p>
        </p:txBody>
      </p:sp>
      <p:sp>
        <p:nvSpPr>
          <p:cNvPr id="5" name="Footer Placeholder 4">
            <a:extLst>
              <a:ext uri="{FF2B5EF4-FFF2-40B4-BE49-F238E27FC236}">
                <a16:creationId xmlns:a16="http://schemas.microsoft.com/office/drawing/2014/main" id="{09DC20E3-5470-4942-898E-B434330D316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63DED6A-F559-41C1-9A9C-B2A4AB04C858}"/>
              </a:ext>
            </a:extLst>
          </p:cNvPr>
          <p:cNvSpPr>
            <a:spLocks noGrp="1"/>
          </p:cNvSpPr>
          <p:nvPr>
            <p:ph type="sldNum" sz="quarter" idx="12"/>
          </p:nvPr>
        </p:nvSpPr>
        <p:spPr/>
        <p:txBody>
          <a:bodyPr/>
          <a:lstStyle/>
          <a:p>
            <a:fld id="{7D50F32A-49CB-4CCA-99F1-54541C89610E}" type="slidenum">
              <a:rPr lang="en-US" smtClean="0"/>
              <a:t>‹#›</a:t>
            </a:fld>
            <a:endParaRPr lang="en-US" dirty="0"/>
          </a:p>
        </p:txBody>
      </p:sp>
    </p:spTree>
    <p:extLst>
      <p:ext uri="{BB962C8B-B14F-4D97-AF65-F5344CB8AC3E}">
        <p14:creationId xmlns:p14="http://schemas.microsoft.com/office/powerpoint/2010/main" val="27638875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32D4F1-B41D-4B6F-91BA-7C24B979DB1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876F09C-277F-4FD2-B2B6-B305BCF25B0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01EEA38-351F-4D0E-A374-1A96D61A50BB}"/>
              </a:ext>
            </a:extLst>
          </p:cNvPr>
          <p:cNvSpPr>
            <a:spLocks noGrp="1"/>
          </p:cNvSpPr>
          <p:nvPr>
            <p:ph type="dt" sz="half" idx="10"/>
          </p:nvPr>
        </p:nvSpPr>
        <p:spPr/>
        <p:txBody>
          <a:bodyPr/>
          <a:lstStyle/>
          <a:p>
            <a:fld id="{61F06B4E-FB9E-48B0-A2F9-EE194A3781F6}" type="datetimeFigureOut">
              <a:rPr lang="en-US" smtClean="0"/>
              <a:t>6/7/2022</a:t>
            </a:fld>
            <a:endParaRPr lang="en-US" dirty="0"/>
          </a:p>
        </p:txBody>
      </p:sp>
      <p:sp>
        <p:nvSpPr>
          <p:cNvPr id="5" name="Footer Placeholder 4">
            <a:extLst>
              <a:ext uri="{FF2B5EF4-FFF2-40B4-BE49-F238E27FC236}">
                <a16:creationId xmlns:a16="http://schemas.microsoft.com/office/drawing/2014/main" id="{CA94397C-D74E-4CD6-813D-B5B9F0AC4FD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C070824-D524-43E8-A0A0-E040588A7C20}"/>
              </a:ext>
            </a:extLst>
          </p:cNvPr>
          <p:cNvSpPr>
            <a:spLocks noGrp="1"/>
          </p:cNvSpPr>
          <p:nvPr>
            <p:ph type="sldNum" sz="quarter" idx="12"/>
          </p:nvPr>
        </p:nvSpPr>
        <p:spPr/>
        <p:txBody>
          <a:bodyPr/>
          <a:lstStyle/>
          <a:p>
            <a:fld id="{7D50F32A-49CB-4CCA-99F1-54541C89610E}" type="slidenum">
              <a:rPr lang="en-US" smtClean="0"/>
              <a:t>‹#›</a:t>
            </a:fld>
            <a:endParaRPr lang="en-US" dirty="0"/>
          </a:p>
        </p:txBody>
      </p:sp>
    </p:spTree>
    <p:extLst>
      <p:ext uri="{BB962C8B-B14F-4D97-AF65-F5344CB8AC3E}">
        <p14:creationId xmlns:p14="http://schemas.microsoft.com/office/powerpoint/2010/main" val="17201185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77D85C-E9A7-4628-8394-C78046E289E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06C29B3-4055-4F8B-9B23-7AAA526F375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B31D832-E0A7-4F3D-AF98-B357F291CF41}"/>
              </a:ext>
            </a:extLst>
          </p:cNvPr>
          <p:cNvSpPr>
            <a:spLocks noGrp="1"/>
          </p:cNvSpPr>
          <p:nvPr>
            <p:ph type="dt" sz="half" idx="10"/>
          </p:nvPr>
        </p:nvSpPr>
        <p:spPr/>
        <p:txBody>
          <a:bodyPr/>
          <a:lstStyle/>
          <a:p>
            <a:fld id="{61F06B4E-FB9E-48B0-A2F9-EE194A3781F6}" type="datetimeFigureOut">
              <a:rPr lang="en-US" smtClean="0"/>
              <a:t>6/7/2022</a:t>
            </a:fld>
            <a:endParaRPr lang="en-US" dirty="0"/>
          </a:p>
        </p:txBody>
      </p:sp>
      <p:sp>
        <p:nvSpPr>
          <p:cNvPr id="5" name="Footer Placeholder 4">
            <a:extLst>
              <a:ext uri="{FF2B5EF4-FFF2-40B4-BE49-F238E27FC236}">
                <a16:creationId xmlns:a16="http://schemas.microsoft.com/office/drawing/2014/main" id="{AD32A1E8-D99F-48BC-B7D1-8721B1EE83B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7575354-BE82-4DEB-A07A-35E34DA81CD8}"/>
              </a:ext>
            </a:extLst>
          </p:cNvPr>
          <p:cNvSpPr>
            <a:spLocks noGrp="1"/>
          </p:cNvSpPr>
          <p:nvPr>
            <p:ph type="sldNum" sz="quarter" idx="12"/>
          </p:nvPr>
        </p:nvSpPr>
        <p:spPr/>
        <p:txBody>
          <a:bodyPr/>
          <a:lstStyle/>
          <a:p>
            <a:fld id="{7D50F32A-49CB-4CCA-99F1-54541C89610E}" type="slidenum">
              <a:rPr lang="en-US" smtClean="0"/>
              <a:t>‹#›</a:t>
            </a:fld>
            <a:endParaRPr lang="en-US" dirty="0"/>
          </a:p>
        </p:txBody>
      </p:sp>
    </p:spTree>
    <p:extLst>
      <p:ext uri="{BB962C8B-B14F-4D97-AF65-F5344CB8AC3E}">
        <p14:creationId xmlns:p14="http://schemas.microsoft.com/office/powerpoint/2010/main" val="24075321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70BFE-64D9-4F51-B0DD-77F5963481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A318090-51E5-4209-918F-1921A96BF78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A4AECF4-B621-4BEF-A7DB-FB053606573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6175BC2-F832-4B73-8C90-DD140FE405F4}"/>
              </a:ext>
            </a:extLst>
          </p:cNvPr>
          <p:cNvSpPr>
            <a:spLocks noGrp="1"/>
          </p:cNvSpPr>
          <p:nvPr>
            <p:ph type="dt" sz="half" idx="10"/>
          </p:nvPr>
        </p:nvSpPr>
        <p:spPr/>
        <p:txBody>
          <a:bodyPr/>
          <a:lstStyle/>
          <a:p>
            <a:fld id="{61F06B4E-FB9E-48B0-A2F9-EE194A3781F6}" type="datetimeFigureOut">
              <a:rPr lang="en-US" smtClean="0"/>
              <a:t>6/7/2022</a:t>
            </a:fld>
            <a:endParaRPr lang="en-US" dirty="0"/>
          </a:p>
        </p:txBody>
      </p:sp>
      <p:sp>
        <p:nvSpPr>
          <p:cNvPr id="6" name="Footer Placeholder 5">
            <a:extLst>
              <a:ext uri="{FF2B5EF4-FFF2-40B4-BE49-F238E27FC236}">
                <a16:creationId xmlns:a16="http://schemas.microsoft.com/office/drawing/2014/main" id="{1A0DD5E7-A345-457B-9EB8-79A6EFFC5A1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7533948-EDFF-45E5-8368-B5AA3C732239}"/>
              </a:ext>
            </a:extLst>
          </p:cNvPr>
          <p:cNvSpPr>
            <a:spLocks noGrp="1"/>
          </p:cNvSpPr>
          <p:nvPr>
            <p:ph type="sldNum" sz="quarter" idx="12"/>
          </p:nvPr>
        </p:nvSpPr>
        <p:spPr/>
        <p:txBody>
          <a:bodyPr/>
          <a:lstStyle/>
          <a:p>
            <a:fld id="{7D50F32A-49CB-4CCA-99F1-54541C89610E}" type="slidenum">
              <a:rPr lang="en-US" smtClean="0"/>
              <a:t>‹#›</a:t>
            </a:fld>
            <a:endParaRPr lang="en-US" dirty="0"/>
          </a:p>
        </p:txBody>
      </p:sp>
    </p:spTree>
    <p:extLst>
      <p:ext uri="{BB962C8B-B14F-4D97-AF65-F5344CB8AC3E}">
        <p14:creationId xmlns:p14="http://schemas.microsoft.com/office/powerpoint/2010/main" val="19902840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E942B0-9755-467B-B703-FD9FE883809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B5D96E6-D64E-41A1-90B1-C25941A6F97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C529AC2-13B3-404E-A9E2-4FAEC12C3E3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C620D23-BFE9-4D27-A168-6ED74C81D4E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6CF6637-4BE1-4C7F-BAD4-860D0F158F7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D689010-DACD-49E4-8D51-C405BEF74360}"/>
              </a:ext>
            </a:extLst>
          </p:cNvPr>
          <p:cNvSpPr>
            <a:spLocks noGrp="1"/>
          </p:cNvSpPr>
          <p:nvPr>
            <p:ph type="dt" sz="half" idx="10"/>
          </p:nvPr>
        </p:nvSpPr>
        <p:spPr/>
        <p:txBody>
          <a:bodyPr/>
          <a:lstStyle/>
          <a:p>
            <a:fld id="{61F06B4E-FB9E-48B0-A2F9-EE194A3781F6}" type="datetimeFigureOut">
              <a:rPr lang="en-US" smtClean="0"/>
              <a:t>6/7/2022</a:t>
            </a:fld>
            <a:endParaRPr lang="en-US" dirty="0"/>
          </a:p>
        </p:txBody>
      </p:sp>
      <p:sp>
        <p:nvSpPr>
          <p:cNvPr id="8" name="Footer Placeholder 7">
            <a:extLst>
              <a:ext uri="{FF2B5EF4-FFF2-40B4-BE49-F238E27FC236}">
                <a16:creationId xmlns:a16="http://schemas.microsoft.com/office/drawing/2014/main" id="{C508505F-1227-4D9A-BA05-06CBD88FA3E4}"/>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AFBCFA52-46EA-4241-8778-6A6730B24288}"/>
              </a:ext>
            </a:extLst>
          </p:cNvPr>
          <p:cNvSpPr>
            <a:spLocks noGrp="1"/>
          </p:cNvSpPr>
          <p:nvPr>
            <p:ph type="sldNum" sz="quarter" idx="12"/>
          </p:nvPr>
        </p:nvSpPr>
        <p:spPr/>
        <p:txBody>
          <a:bodyPr/>
          <a:lstStyle/>
          <a:p>
            <a:fld id="{7D50F32A-49CB-4CCA-99F1-54541C89610E}" type="slidenum">
              <a:rPr lang="en-US" smtClean="0"/>
              <a:t>‹#›</a:t>
            </a:fld>
            <a:endParaRPr lang="en-US" dirty="0"/>
          </a:p>
        </p:txBody>
      </p:sp>
    </p:spTree>
    <p:extLst>
      <p:ext uri="{BB962C8B-B14F-4D97-AF65-F5344CB8AC3E}">
        <p14:creationId xmlns:p14="http://schemas.microsoft.com/office/powerpoint/2010/main" val="25463223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79757-7A99-4B72-98B7-604A3722BF3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3A84607-E046-4068-9C88-3CDC5039D8B3}"/>
              </a:ext>
            </a:extLst>
          </p:cNvPr>
          <p:cNvSpPr>
            <a:spLocks noGrp="1"/>
          </p:cNvSpPr>
          <p:nvPr>
            <p:ph type="dt" sz="half" idx="10"/>
          </p:nvPr>
        </p:nvSpPr>
        <p:spPr/>
        <p:txBody>
          <a:bodyPr/>
          <a:lstStyle/>
          <a:p>
            <a:fld id="{61F06B4E-FB9E-48B0-A2F9-EE194A3781F6}" type="datetimeFigureOut">
              <a:rPr lang="en-US" smtClean="0"/>
              <a:t>6/7/2022</a:t>
            </a:fld>
            <a:endParaRPr lang="en-US" dirty="0"/>
          </a:p>
        </p:txBody>
      </p:sp>
      <p:sp>
        <p:nvSpPr>
          <p:cNvPr id="4" name="Footer Placeholder 3">
            <a:extLst>
              <a:ext uri="{FF2B5EF4-FFF2-40B4-BE49-F238E27FC236}">
                <a16:creationId xmlns:a16="http://schemas.microsoft.com/office/drawing/2014/main" id="{248750D7-440B-44F0-BF6D-23D5CDADE7E7}"/>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875F1DC6-FE64-4C68-BC07-DE30A49542B3}"/>
              </a:ext>
            </a:extLst>
          </p:cNvPr>
          <p:cNvSpPr>
            <a:spLocks noGrp="1"/>
          </p:cNvSpPr>
          <p:nvPr>
            <p:ph type="sldNum" sz="quarter" idx="12"/>
          </p:nvPr>
        </p:nvSpPr>
        <p:spPr/>
        <p:txBody>
          <a:bodyPr/>
          <a:lstStyle/>
          <a:p>
            <a:fld id="{7D50F32A-49CB-4CCA-99F1-54541C89610E}" type="slidenum">
              <a:rPr lang="en-US" smtClean="0"/>
              <a:t>‹#›</a:t>
            </a:fld>
            <a:endParaRPr lang="en-US" dirty="0"/>
          </a:p>
        </p:txBody>
      </p:sp>
    </p:spTree>
    <p:extLst>
      <p:ext uri="{BB962C8B-B14F-4D97-AF65-F5344CB8AC3E}">
        <p14:creationId xmlns:p14="http://schemas.microsoft.com/office/powerpoint/2010/main" val="2183686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C467BF7-5C07-418A-B81B-4F430DD9B747}"/>
              </a:ext>
            </a:extLst>
          </p:cNvPr>
          <p:cNvSpPr>
            <a:spLocks noGrp="1"/>
          </p:cNvSpPr>
          <p:nvPr>
            <p:ph type="dt" sz="half" idx="10"/>
          </p:nvPr>
        </p:nvSpPr>
        <p:spPr/>
        <p:txBody>
          <a:bodyPr/>
          <a:lstStyle/>
          <a:p>
            <a:fld id="{61F06B4E-FB9E-48B0-A2F9-EE194A3781F6}" type="datetimeFigureOut">
              <a:rPr lang="en-US" smtClean="0"/>
              <a:t>6/7/2022</a:t>
            </a:fld>
            <a:endParaRPr lang="en-US" dirty="0"/>
          </a:p>
        </p:txBody>
      </p:sp>
      <p:sp>
        <p:nvSpPr>
          <p:cNvPr id="3" name="Footer Placeholder 2">
            <a:extLst>
              <a:ext uri="{FF2B5EF4-FFF2-40B4-BE49-F238E27FC236}">
                <a16:creationId xmlns:a16="http://schemas.microsoft.com/office/drawing/2014/main" id="{4BF013DF-9FD7-46B4-9429-2AFC84A3D072}"/>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6721BD4A-7E4A-451B-BE57-26372DAC7262}"/>
              </a:ext>
            </a:extLst>
          </p:cNvPr>
          <p:cNvSpPr>
            <a:spLocks noGrp="1"/>
          </p:cNvSpPr>
          <p:nvPr>
            <p:ph type="sldNum" sz="quarter" idx="12"/>
          </p:nvPr>
        </p:nvSpPr>
        <p:spPr/>
        <p:txBody>
          <a:bodyPr/>
          <a:lstStyle/>
          <a:p>
            <a:fld id="{7D50F32A-49CB-4CCA-99F1-54541C89610E}" type="slidenum">
              <a:rPr lang="en-US" smtClean="0"/>
              <a:t>‹#›</a:t>
            </a:fld>
            <a:endParaRPr lang="en-US" dirty="0"/>
          </a:p>
        </p:txBody>
      </p:sp>
    </p:spTree>
    <p:extLst>
      <p:ext uri="{BB962C8B-B14F-4D97-AF65-F5344CB8AC3E}">
        <p14:creationId xmlns:p14="http://schemas.microsoft.com/office/powerpoint/2010/main" val="30760853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8D8191-102F-49C2-A85D-DDEABF139C7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96BFD0E-3A69-4034-8CF6-058B51DE660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0B24F71-FEE5-4682-8FE2-AB0136C0A8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C9D09A0-F07E-481F-9EF0-E2D0461A6C47}"/>
              </a:ext>
            </a:extLst>
          </p:cNvPr>
          <p:cNvSpPr>
            <a:spLocks noGrp="1"/>
          </p:cNvSpPr>
          <p:nvPr>
            <p:ph type="dt" sz="half" idx="10"/>
          </p:nvPr>
        </p:nvSpPr>
        <p:spPr/>
        <p:txBody>
          <a:bodyPr/>
          <a:lstStyle/>
          <a:p>
            <a:fld id="{61F06B4E-FB9E-48B0-A2F9-EE194A3781F6}" type="datetimeFigureOut">
              <a:rPr lang="en-US" smtClean="0"/>
              <a:t>6/7/2022</a:t>
            </a:fld>
            <a:endParaRPr lang="en-US" dirty="0"/>
          </a:p>
        </p:txBody>
      </p:sp>
      <p:sp>
        <p:nvSpPr>
          <p:cNvPr id="6" name="Footer Placeholder 5">
            <a:extLst>
              <a:ext uri="{FF2B5EF4-FFF2-40B4-BE49-F238E27FC236}">
                <a16:creationId xmlns:a16="http://schemas.microsoft.com/office/drawing/2014/main" id="{9CAEB477-1063-4007-BFEC-D343C377A2E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BD921DE-41BE-485E-9FD2-38091547860B}"/>
              </a:ext>
            </a:extLst>
          </p:cNvPr>
          <p:cNvSpPr>
            <a:spLocks noGrp="1"/>
          </p:cNvSpPr>
          <p:nvPr>
            <p:ph type="sldNum" sz="quarter" idx="12"/>
          </p:nvPr>
        </p:nvSpPr>
        <p:spPr/>
        <p:txBody>
          <a:bodyPr/>
          <a:lstStyle/>
          <a:p>
            <a:fld id="{7D50F32A-49CB-4CCA-99F1-54541C89610E}" type="slidenum">
              <a:rPr lang="en-US" smtClean="0"/>
              <a:t>‹#›</a:t>
            </a:fld>
            <a:endParaRPr lang="en-US" dirty="0"/>
          </a:p>
        </p:txBody>
      </p:sp>
    </p:spTree>
    <p:extLst>
      <p:ext uri="{BB962C8B-B14F-4D97-AF65-F5344CB8AC3E}">
        <p14:creationId xmlns:p14="http://schemas.microsoft.com/office/powerpoint/2010/main" val="1886443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A8FB3C-AF7F-4D68-9F2D-086B142930A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398A6E4-AC48-486E-B1E3-89BCCFD42BF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4046FA3C-D476-4F68-A285-D22C5226FEB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8F3FF94-50BF-49E9-BEE5-F60A3DF77DB3}"/>
              </a:ext>
            </a:extLst>
          </p:cNvPr>
          <p:cNvSpPr>
            <a:spLocks noGrp="1"/>
          </p:cNvSpPr>
          <p:nvPr>
            <p:ph type="dt" sz="half" idx="10"/>
          </p:nvPr>
        </p:nvSpPr>
        <p:spPr/>
        <p:txBody>
          <a:bodyPr/>
          <a:lstStyle/>
          <a:p>
            <a:fld id="{61F06B4E-FB9E-48B0-A2F9-EE194A3781F6}" type="datetimeFigureOut">
              <a:rPr lang="en-US" smtClean="0"/>
              <a:t>6/7/2022</a:t>
            </a:fld>
            <a:endParaRPr lang="en-US" dirty="0"/>
          </a:p>
        </p:txBody>
      </p:sp>
      <p:sp>
        <p:nvSpPr>
          <p:cNvPr id="6" name="Footer Placeholder 5">
            <a:extLst>
              <a:ext uri="{FF2B5EF4-FFF2-40B4-BE49-F238E27FC236}">
                <a16:creationId xmlns:a16="http://schemas.microsoft.com/office/drawing/2014/main" id="{767DBAC9-2F9C-4243-ADE7-C9DE563DB94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7EBD61A-5378-4CC6-87A3-A17DDC402A41}"/>
              </a:ext>
            </a:extLst>
          </p:cNvPr>
          <p:cNvSpPr>
            <a:spLocks noGrp="1"/>
          </p:cNvSpPr>
          <p:nvPr>
            <p:ph type="sldNum" sz="quarter" idx="12"/>
          </p:nvPr>
        </p:nvSpPr>
        <p:spPr/>
        <p:txBody>
          <a:bodyPr/>
          <a:lstStyle/>
          <a:p>
            <a:fld id="{7D50F32A-49CB-4CCA-99F1-54541C89610E}" type="slidenum">
              <a:rPr lang="en-US" smtClean="0"/>
              <a:t>‹#›</a:t>
            </a:fld>
            <a:endParaRPr lang="en-US" dirty="0"/>
          </a:p>
        </p:txBody>
      </p:sp>
    </p:spTree>
    <p:extLst>
      <p:ext uri="{BB962C8B-B14F-4D97-AF65-F5344CB8AC3E}">
        <p14:creationId xmlns:p14="http://schemas.microsoft.com/office/powerpoint/2010/main" val="18495960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F8A3B38-1EE4-4605-AC2F-40BB726CCC7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1AA9F82-7291-4BB6-A5A7-2FAF595600D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B65F4A4-43FF-4CBA-9D8A-21FD396D9DB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F06B4E-FB9E-48B0-A2F9-EE194A3781F6}" type="datetimeFigureOut">
              <a:rPr lang="en-US" smtClean="0"/>
              <a:t>6/7/2022</a:t>
            </a:fld>
            <a:endParaRPr lang="en-US" dirty="0"/>
          </a:p>
        </p:txBody>
      </p:sp>
      <p:sp>
        <p:nvSpPr>
          <p:cNvPr id="5" name="Footer Placeholder 4">
            <a:extLst>
              <a:ext uri="{FF2B5EF4-FFF2-40B4-BE49-F238E27FC236}">
                <a16:creationId xmlns:a16="http://schemas.microsoft.com/office/drawing/2014/main" id="{40D6AFF4-2217-4401-86CB-0003CD91C20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D2A2CE7D-1454-4A3B-89E6-F22CFE76973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50F32A-49CB-4CCA-99F1-54541C89610E}" type="slidenum">
              <a:rPr lang="en-US" smtClean="0"/>
              <a:t>‹#›</a:t>
            </a:fld>
            <a:endParaRPr lang="en-US" dirty="0"/>
          </a:p>
        </p:txBody>
      </p:sp>
    </p:spTree>
    <p:extLst>
      <p:ext uri="{BB962C8B-B14F-4D97-AF65-F5344CB8AC3E}">
        <p14:creationId xmlns:p14="http://schemas.microsoft.com/office/powerpoint/2010/main" val="7543005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705647-E516-4C14-BE0F-C23B3B45B4A5}"/>
              </a:ext>
            </a:extLst>
          </p:cNvPr>
          <p:cNvSpPr>
            <a:spLocks noGrp="1"/>
          </p:cNvSpPr>
          <p:nvPr>
            <p:ph type="ctrTitle"/>
          </p:nvPr>
        </p:nvSpPr>
        <p:spPr/>
        <p:txBody>
          <a:bodyPr/>
          <a:lstStyle/>
          <a:p>
            <a:r>
              <a:rPr lang="en-US" dirty="0"/>
              <a:t>Code Signing Certificate Working Group</a:t>
            </a:r>
          </a:p>
        </p:txBody>
      </p:sp>
      <p:sp>
        <p:nvSpPr>
          <p:cNvPr id="3" name="Subtitle 2">
            <a:extLst>
              <a:ext uri="{FF2B5EF4-FFF2-40B4-BE49-F238E27FC236}">
                <a16:creationId xmlns:a16="http://schemas.microsoft.com/office/drawing/2014/main" id="{169B8EC4-3BEC-4CDC-AF6E-DC3FD3227837}"/>
              </a:ext>
            </a:extLst>
          </p:cNvPr>
          <p:cNvSpPr>
            <a:spLocks noGrp="1"/>
          </p:cNvSpPr>
          <p:nvPr>
            <p:ph type="subTitle" idx="1"/>
          </p:nvPr>
        </p:nvSpPr>
        <p:spPr/>
        <p:txBody>
          <a:bodyPr/>
          <a:lstStyle/>
          <a:p>
            <a:r>
              <a:rPr lang="en-US" dirty="0"/>
              <a:t>F2F 56</a:t>
            </a:r>
          </a:p>
          <a:p>
            <a:endParaRPr lang="en-US" dirty="0"/>
          </a:p>
          <a:p>
            <a:r>
              <a:rPr lang="en-US" dirty="0"/>
              <a:t>June 2022</a:t>
            </a:r>
          </a:p>
        </p:txBody>
      </p:sp>
      <p:pic>
        <p:nvPicPr>
          <p:cNvPr id="4" name="Picture 9">
            <a:extLst>
              <a:ext uri="{FF2B5EF4-FFF2-40B4-BE49-F238E27FC236}">
                <a16:creationId xmlns:a16="http://schemas.microsoft.com/office/drawing/2014/main" id="{D49AB63C-C0BE-4A8E-9B10-56C7D7AC3889}"/>
              </a:ext>
            </a:extLst>
          </p:cNvPr>
          <p:cNvPicPr>
            <a:picLocks noChangeAspect="1"/>
          </p:cNvPicPr>
          <p:nvPr/>
        </p:nvPicPr>
        <p:blipFill>
          <a:blip r:embed="rId2"/>
          <a:stretch>
            <a:fillRect/>
          </a:stretch>
        </p:blipFill>
        <p:spPr>
          <a:xfrm>
            <a:off x="7924800" y="5612188"/>
            <a:ext cx="3597309" cy="798006"/>
          </a:xfrm>
          <a:prstGeom prst="rect">
            <a:avLst/>
          </a:prstGeom>
        </p:spPr>
      </p:pic>
    </p:spTree>
    <p:extLst>
      <p:ext uri="{BB962C8B-B14F-4D97-AF65-F5344CB8AC3E}">
        <p14:creationId xmlns:p14="http://schemas.microsoft.com/office/powerpoint/2010/main" val="3519764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DC8C3900-B8A1-4965-88E6-CBCBFE0672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04825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5FBDBA4-D179-4727-9107-72FAACCE4A69}"/>
              </a:ext>
            </a:extLst>
          </p:cNvPr>
          <p:cNvSpPr>
            <a:spLocks noGrp="1"/>
          </p:cNvSpPr>
          <p:nvPr>
            <p:ph type="title"/>
          </p:nvPr>
        </p:nvSpPr>
        <p:spPr>
          <a:xfrm>
            <a:off x="838200" y="624568"/>
            <a:ext cx="3766457" cy="5412920"/>
          </a:xfrm>
        </p:spPr>
        <p:txBody>
          <a:bodyPr>
            <a:normAutofit/>
          </a:bodyPr>
          <a:lstStyle/>
          <a:p>
            <a:r>
              <a:rPr lang="en-US" sz="4800" dirty="0">
                <a:solidFill>
                  <a:srgbClr val="FFFFFF"/>
                </a:solidFill>
              </a:rPr>
              <a:t>Time-stamp Updates</a:t>
            </a:r>
          </a:p>
        </p:txBody>
      </p:sp>
      <p:sp>
        <p:nvSpPr>
          <p:cNvPr id="3" name="Content Placeholder 2">
            <a:extLst>
              <a:ext uri="{FF2B5EF4-FFF2-40B4-BE49-F238E27FC236}">
                <a16:creationId xmlns:a16="http://schemas.microsoft.com/office/drawing/2014/main" id="{EAA7FBD7-E5E5-4E90-B077-0B5FFAE05FDD}"/>
              </a:ext>
            </a:extLst>
          </p:cNvPr>
          <p:cNvSpPr>
            <a:spLocks noGrp="1"/>
          </p:cNvSpPr>
          <p:nvPr>
            <p:ph idx="1"/>
          </p:nvPr>
        </p:nvSpPr>
        <p:spPr>
          <a:xfrm>
            <a:off x="5600700" y="624568"/>
            <a:ext cx="5753098" cy="5412920"/>
          </a:xfrm>
        </p:spPr>
        <p:txBody>
          <a:bodyPr anchor="ctr">
            <a:normAutofit/>
          </a:bodyPr>
          <a:lstStyle/>
          <a:p>
            <a:r>
              <a:rPr lang="en-US" sz="2400" dirty="0"/>
              <a:t>Microsoft policy</a:t>
            </a:r>
          </a:p>
          <a:p>
            <a:r>
              <a:rPr lang="en-US" sz="2400" dirty="0"/>
              <a:t>Rekey requirement</a:t>
            </a:r>
          </a:p>
          <a:p>
            <a:pPr lvl="1"/>
            <a:r>
              <a:rPr lang="en-US" sz="2000" dirty="0"/>
              <a:t>Currently max. 15 months</a:t>
            </a:r>
          </a:p>
          <a:p>
            <a:r>
              <a:rPr lang="en-US" sz="2400" dirty="0"/>
              <a:t>Certificate validity period</a:t>
            </a:r>
          </a:p>
          <a:p>
            <a:pPr lvl="1"/>
            <a:r>
              <a:rPr lang="en-US" sz="2000" dirty="0"/>
              <a:t>Currently max. 135 months</a:t>
            </a:r>
          </a:p>
          <a:p>
            <a:pPr lvl="1"/>
            <a:r>
              <a:rPr lang="en-US" sz="2000" dirty="0"/>
              <a:t>To support Java, we could consider rekey period (15 months) plus certificate validity period (39 months), so 54 months</a:t>
            </a:r>
          </a:p>
          <a:p>
            <a:r>
              <a:rPr lang="en-US" sz="2400" dirty="0"/>
              <a:t>Time-stamp CA online/offline clarification</a:t>
            </a:r>
          </a:p>
          <a:p>
            <a:pPr lvl="1"/>
            <a:r>
              <a:rPr lang="en-US" sz="2000" dirty="0"/>
              <a:t>CSBRs allow for 12-month CRLs</a:t>
            </a:r>
          </a:p>
          <a:p>
            <a:r>
              <a:rPr lang="en-US" sz="2400" dirty="0"/>
              <a:t>Should the TSA provide a TSA practices statement (TPS)?</a:t>
            </a:r>
          </a:p>
          <a:p>
            <a:pPr lvl="1"/>
            <a:r>
              <a:rPr lang="en-US" sz="2000" dirty="0"/>
              <a:t>Format could follow RFC 3628 or ETSI EN 319 421</a:t>
            </a:r>
          </a:p>
          <a:p>
            <a:endParaRPr lang="en-US" sz="2400" dirty="0"/>
          </a:p>
        </p:txBody>
      </p:sp>
    </p:spTree>
    <p:extLst>
      <p:ext uri="{BB962C8B-B14F-4D97-AF65-F5344CB8AC3E}">
        <p14:creationId xmlns:p14="http://schemas.microsoft.com/office/powerpoint/2010/main" val="38763565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C8C3900-B8A1-4965-88E6-CBCBFE0672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04825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10EC7AD-2DA7-42C3-BCE6-8B0B06AAFA56}"/>
              </a:ext>
            </a:extLst>
          </p:cNvPr>
          <p:cNvSpPr>
            <a:spLocks noGrp="1"/>
          </p:cNvSpPr>
          <p:nvPr>
            <p:ph type="title"/>
          </p:nvPr>
        </p:nvSpPr>
        <p:spPr>
          <a:xfrm>
            <a:off x="838200" y="624568"/>
            <a:ext cx="3766457" cy="5412920"/>
          </a:xfrm>
        </p:spPr>
        <p:txBody>
          <a:bodyPr>
            <a:normAutofit/>
          </a:bodyPr>
          <a:lstStyle/>
          <a:p>
            <a:r>
              <a:rPr lang="en-US" dirty="0">
                <a:solidFill>
                  <a:srgbClr val="FFFFFF"/>
                </a:solidFill>
              </a:rPr>
              <a:t>Other items</a:t>
            </a:r>
          </a:p>
        </p:txBody>
      </p:sp>
      <p:sp>
        <p:nvSpPr>
          <p:cNvPr id="3" name="Content Placeholder 2">
            <a:extLst>
              <a:ext uri="{FF2B5EF4-FFF2-40B4-BE49-F238E27FC236}">
                <a16:creationId xmlns:a16="http://schemas.microsoft.com/office/drawing/2014/main" id="{444AE98B-8DAB-4C68-9AB6-13F5EB3D0652}"/>
              </a:ext>
            </a:extLst>
          </p:cNvPr>
          <p:cNvSpPr>
            <a:spLocks noGrp="1"/>
          </p:cNvSpPr>
          <p:nvPr>
            <p:ph idx="1"/>
          </p:nvPr>
        </p:nvSpPr>
        <p:spPr>
          <a:xfrm>
            <a:off x="5600700" y="624568"/>
            <a:ext cx="5753098" cy="5412920"/>
          </a:xfrm>
        </p:spPr>
        <p:txBody>
          <a:bodyPr anchor="ctr">
            <a:normAutofit/>
          </a:bodyPr>
          <a:lstStyle/>
          <a:p>
            <a:endParaRPr lang="en-US" sz="2400" dirty="0"/>
          </a:p>
        </p:txBody>
      </p:sp>
    </p:spTree>
    <p:extLst>
      <p:ext uri="{BB962C8B-B14F-4D97-AF65-F5344CB8AC3E}">
        <p14:creationId xmlns:p14="http://schemas.microsoft.com/office/powerpoint/2010/main" val="1802769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C8C3900-B8A1-4965-88E6-CBCBFE0672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04825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10EC7AD-2DA7-42C3-BCE6-8B0B06AAFA56}"/>
              </a:ext>
            </a:extLst>
          </p:cNvPr>
          <p:cNvSpPr>
            <a:spLocks noGrp="1"/>
          </p:cNvSpPr>
          <p:nvPr>
            <p:ph type="title"/>
          </p:nvPr>
        </p:nvSpPr>
        <p:spPr>
          <a:xfrm>
            <a:off x="838200" y="624568"/>
            <a:ext cx="3766457" cy="5412920"/>
          </a:xfrm>
        </p:spPr>
        <p:txBody>
          <a:bodyPr>
            <a:normAutofit/>
          </a:bodyPr>
          <a:lstStyle/>
          <a:p>
            <a:r>
              <a:rPr lang="en-US" dirty="0">
                <a:solidFill>
                  <a:srgbClr val="FFFFFF"/>
                </a:solidFill>
              </a:rPr>
              <a:t>Next Meeting</a:t>
            </a:r>
          </a:p>
        </p:txBody>
      </p:sp>
      <p:sp>
        <p:nvSpPr>
          <p:cNvPr id="3" name="Content Placeholder 2">
            <a:extLst>
              <a:ext uri="{FF2B5EF4-FFF2-40B4-BE49-F238E27FC236}">
                <a16:creationId xmlns:a16="http://schemas.microsoft.com/office/drawing/2014/main" id="{444AE98B-8DAB-4C68-9AB6-13F5EB3D0652}"/>
              </a:ext>
            </a:extLst>
          </p:cNvPr>
          <p:cNvSpPr>
            <a:spLocks noGrp="1"/>
          </p:cNvSpPr>
          <p:nvPr>
            <p:ph idx="1"/>
          </p:nvPr>
        </p:nvSpPr>
        <p:spPr>
          <a:xfrm>
            <a:off x="5600700" y="624568"/>
            <a:ext cx="5753098" cy="5412920"/>
          </a:xfrm>
        </p:spPr>
        <p:txBody>
          <a:bodyPr anchor="ctr">
            <a:normAutofit/>
          </a:bodyPr>
          <a:lstStyle/>
          <a:p>
            <a:r>
              <a:rPr lang="en-US" sz="2400" dirty="0"/>
              <a:t>Thursday, 16 June 2022, 12:00 ET (should we cancel?)</a:t>
            </a:r>
          </a:p>
        </p:txBody>
      </p:sp>
    </p:spTree>
    <p:extLst>
      <p:ext uri="{BB962C8B-B14F-4D97-AF65-F5344CB8AC3E}">
        <p14:creationId xmlns:p14="http://schemas.microsoft.com/office/powerpoint/2010/main" val="2476737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C8C3900-B8A1-4965-88E6-CBCBFE0672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04825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10EC7AD-2DA7-42C3-BCE6-8B0B06AAFA56}"/>
              </a:ext>
            </a:extLst>
          </p:cNvPr>
          <p:cNvSpPr>
            <a:spLocks noGrp="1"/>
          </p:cNvSpPr>
          <p:nvPr>
            <p:ph type="title"/>
          </p:nvPr>
        </p:nvSpPr>
        <p:spPr>
          <a:xfrm>
            <a:off x="838200" y="624568"/>
            <a:ext cx="3766457" cy="5412920"/>
          </a:xfrm>
        </p:spPr>
        <p:txBody>
          <a:bodyPr>
            <a:normAutofit/>
          </a:bodyPr>
          <a:lstStyle/>
          <a:p>
            <a:r>
              <a:rPr lang="en-US" dirty="0">
                <a:solidFill>
                  <a:srgbClr val="FFFFFF"/>
                </a:solidFill>
              </a:rPr>
              <a:t>Thank you</a:t>
            </a:r>
          </a:p>
        </p:txBody>
      </p:sp>
      <p:pic>
        <p:nvPicPr>
          <p:cNvPr id="7" name="Picture 9">
            <a:extLst>
              <a:ext uri="{FF2B5EF4-FFF2-40B4-BE49-F238E27FC236}">
                <a16:creationId xmlns:a16="http://schemas.microsoft.com/office/drawing/2014/main" id="{A54D9D33-455F-4C71-B7F5-FC3BDC3B4B9B}"/>
              </a:ext>
            </a:extLst>
          </p:cNvPr>
          <p:cNvPicPr>
            <a:picLocks noGrp="1" noChangeAspect="1"/>
          </p:cNvPicPr>
          <p:nvPr>
            <p:ph idx="1"/>
          </p:nvPr>
        </p:nvPicPr>
        <p:blipFill>
          <a:blip r:embed="rId2"/>
          <a:stretch>
            <a:fillRect/>
          </a:stretch>
        </p:blipFill>
        <p:spPr>
          <a:xfrm>
            <a:off x="8239647" y="5566179"/>
            <a:ext cx="3516755" cy="774332"/>
          </a:xfrm>
          <a:prstGeom prst="rect">
            <a:avLst/>
          </a:prstGeom>
        </p:spPr>
      </p:pic>
    </p:spTree>
    <p:extLst>
      <p:ext uri="{BB962C8B-B14F-4D97-AF65-F5344CB8AC3E}">
        <p14:creationId xmlns:p14="http://schemas.microsoft.com/office/powerpoint/2010/main" val="2461143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CAFF69-02BF-4158-AB05-D92FB190F3A8}"/>
              </a:ext>
            </a:extLst>
          </p:cNvPr>
          <p:cNvSpPr>
            <a:spLocks noGrp="1"/>
          </p:cNvSpPr>
          <p:nvPr>
            <p:ph type="title"/>
          </p:nvPr>
        </p:nvSpPr>
        <p:spPr/>
        <p:txBody>
          <a:bodyPr/>
          <a:lstStyle/>
          <a:p>
            <a:r>
              <a:rPr lang="en-US" dirty="0"/>
              <a:t>Antitrust Compliance Statement</a:t>
            </a:r>
          </a:p>
        </p:txBody>
      </p:sp>
      <p:sp>
        <p:nvSpPr>
          <p:cNvPr id="3" name="Content Placeholder 2">
            <a:extLst>
              <a:ext uri="{FF2B5EF4-FFF2-40B4-BE49-F238E27FC236}">
                <a16:creationId xmlns:a16="http://schemas.microsoft.com/office/drawing/2014/main" id="{80FB39B1-BC02-49C4-BFBB-8CB0C0C74E3C}"/>
              </a:ext>
            </a:extLst>
          </p:cNvPr>
          <p:cNvSpPr>
            <a:spLocks noGrp="1"/>
          </p:cNvSpPr>
          <p:nvPr>
            <p:ph idx="1"/>
          </p:nvPr>
        </p:nvSpPr>
        <p:spPr>
          <a:xfrm>
            <a:off x="838200" y="1825625"/>
            <a:ext cx="10515600" cy="4667250"/>
          </a:xfrm>
        </p:spPr>
        <p:txBody>
          <a:bodyPr>
            <a:normAutofit fontScale="92500" lnSpcReduction="10000"/>
          </a:bodyPr>
          <a:lstStyle/>
          <a:p>
            <a:pPr marL="0" indent="0">
              <a:buNone/>
            </a:pPr>
            <a:r>
              <a:rPr lang="en-US" dirty="0"/>
              <a:t>As you know, this meeting includes companies that compete against one another. This meeting is intended to discuss technical standards related to the provision of existing and new types of digital certificates without restricting competition in developing and marketing such certificates. This meeting is not intended to share competitively-sensitive information among competitors, and therefore all participants agree not to discuss or exchange information related to: </a:t>
            </a:r>
          </a:p>
          <a:p>
            <a:pPr marL="0" indent="0">
              <a:buNone/>
            </a:pPr>
            <a:r>
              <a:rPr lang="en-US" dirty="0"/>
              <a:t>1.	Pricing policies, pricing formulas, prices or other terms of sale; </a:t>
            </a:r>
          </a:p>
          <a:p>
            <a:pPr marL="0" indent="0">
              <a:buNone/>
            </a:pPr>
            <a:r>
              <a:rPr lang="en-US" dirty="0"/>
              <a:t>2.	Costs, cost structures, profit margins, </a:t>
            </a:r>
          </a:p>
          <a:p>
            <a:pPr marL="0" indent="0">
              <a:buNone/>
            </a:pPr>
            <a:r>
              <a:rPr lang="en-US" dirty="0"/>
              <a:t>3.	Pending or planned service offerings, </a:t>
            </a:r>
          </a:p>
          <a:p>
            <a:pPr marL="0" indent="0">
              <a:buNone/>
            </a:pPr>
            <a:r>
              <a:rPr lang="en-US" dirty="0"/>
              <a:t>4.	Customers, business, or marketing plans; or </a:t>
            </a:r>
          </a:p>
          <a:p>
            <a:pPr marL="0" indent="0">
              <a:buNone/>
            </a:pPr>
            <a:r>
              <a:rPr lang="en-US" dirty="0"/>
              <a:t>5.	The allocation of customers, territories, or products in any way.</a:t>
            </a:r>
          </a:p>
          <a:p>
            <a:endParaRPr lang="en-US" dirty="0"/>
          </a:p>
        </p:txBody>
      </p:sp>
    </p:spTree>
    <p:extLst>
      <p:ext uri="{BB962C8B-B14F-4D97-AF65-F5344CB8AC3E}">
        <p14:creationId xmlns:p14="http://schemas.microsoft.com/office/powerpoint/2010/main" val="5940085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C8C3900-B8A1-4965-88E6-CBCBFE0672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04825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5FBDBA4-D179-4727-9107-72FAACCE4A69}"/>
              </a:ext>
            </a:extLst>
          </p:cNvPr>
          <p:cNvSpPr>
            <a:spLocks noGrp="1"/>
          </p:cNvSpPr>
          <p:nvPr>
            <p:ph type="title"/>
          </p:nvPr>
        </p:nvSpPr>
        <p:spPr>
          <a:xfrm>
            <a:off x="838200" y="624568"/>
            <a:ext cx="3766457" cy="5412920"/>
          </a:xfrm>
        </p:spPr>
        <p:txBody>
          <a:bodyPr>
            <a:normAutofit/>
          </a:bodyPr>
          <a:lstStyle/>
          <a:p>
            <a:r>
              <a:rPr lang="en-US" dirty="0">
                <a:solidFill>
                  <a:srgbClr val="FFFFFF"/>
                </a:solidFill>
              </a:rPr>
              <a:t>Agenda</a:t>
            </a:r>
          </a:p>
        </p:txBody>
      </p:sp>
      <p:sp>
        <p:nvSpPr>
          <p:cNvPr id="3" name="Content Placeholder 2">
            <a:extLst>
              <a:ext uri="{FF2B5EF4-FFF2-40B4-BE49-F238E27FC236}">
                <a16:creationId xmlns:a16="http://schemas.microsoft.com/office/drawing/2014/main" id="{EAA7FBD7-E5E5-4E90-B077-0B5FFAE05FDD}"/>
              </a:ext>
            </a:extLst>
          </p:cNvPr>
          <p:cNvSpPr>
            <a:spLocks noGrp="1"/>
          </p:cNvSpPr>
          <p:nvPr>
            <p:ph idx="1"/>
          </p:nvPr>
        </p:nvSpPr>
        <p:spPr>
          <a:xfrm>
            <a:off x="5600700" y="624568"/>
            <a:ext cx="5753098" cy="5412920"/>
          </a:xfrm>
        </p:spPr>
        <p:txBody>
          <a:bodyPr anchor="ctr">
            <a:normAutofit/>
          </a:bodyPr>
          <a:lstStyle/>
          <a:p>
            <a:pPr lvl="0"/>
            <a:r>
              <a:rPr lang="en-US" sz="2400" dirty="0"/>
              <a:t>Assign Minute taker (start recording)</a:t>
            </a:r>
          </a:p>
          <a:p>
            <a:pPr lvl="0"/>
            <a:r>
              <a:rPr lang="en-US" sz="2400" dirty="0"/>
              <a:t>Roll call</a:t>
            </a:r>
          </a:p>
          <a:p>
            <a:pPr lvl="0"/>
            <a:r>
              <a:rPr lang="en-US" sz="2400" dirty="0"/>
              <a:t>Antitrust Statement</a:t>
            </a:r>
          </a:p>
          <a:p>
            <a:pPr lvl="0"/>
            <a:r>
              <a:rPr lang="en-US" sz="2400" dirty="0"/>
              <a:t>Progress and Goals</a:t>
            </a:r>
          </a:p>
          <a:p>
            <a:pPr lvl="0"/>
            <a:r>
              <a:rPr lang="en-US" sz="2400" dirty="0"/>
              <a:t>Fall Election</a:t>
            </a:r>
          </a:p>
          <a:p>
            <a:pPr lvl="0"/>
            <a:r>
              <a:rPr lang="en-US" sz="2400" dirty="0"/>
              <a:t>Signing Service</a:t>
            </a:r>
          </a:p>
          <a:p>
            <a:pPr lvl="0"/>
            <a:r>
              <a:rPr lang="en-US" sz="2400" dirty="0"/>
              <a:t>High Risk Applicants</a:t>
            </a:r>
          </a:p>
          <a:p>
            <a:pPr lvl="0"/>
            <a:r>
              <a:rPr lang="en-US" sz="2400" dirty="0"/>
              <a:t>Time-stamp Updates</a:t>
            </a:r>
          </a:p>
          <a:p>
            <a:pPr lvl="0"/>
            <a:r>
              <a:rPr lang="en-US" sz="2400" dirty="0"/>
              <a:t>Other Items</a:t>
            </a:r>
          </a:p>
          <a:p>
            <a:pPr lvl="0"/>
            <a:r>
              <a:rPr lang="en-US" sz="2400" dirty="0"/>
              <a:t>Next Meeting</a:t>
            </a:r>
            <a:endParaRPr lang="en-US" sz="1600" dirty="0"/>
          </a:p>
        </p:txBody>
      </p:sp>
    </p:spTree>
    <p:extLst>
      <p:ext uri="{BB962C8B-B14F-4D97-AF65-F5344CB8AC3E}">
        <p14:creationId xmlns:p14="http://schemas.microsoft.com/office/powerpoint/2010/main" val="3477414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C8C3900-B8A1-4965-88E6-CBCBFE0672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04825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5FBDBA4-D179-4727-9107-72FAACCE4A69}"/>
              </a:ext>
            </a:extLst>
          </p:cNvPr>
          <p:cNvSpPr>
            <a:spLocks noGrp="1"/>
          </p:cNvSpPr>
          <p:nvPr>
            <p:ph type="title"/>
          </p:nvPr>
        </p:nvSpPr>
        <p:spPr>
          <a:xfrm>
            <a:off x="838200" y="624568"/>
            <a:ext cx="3766457" cy="5412920"/>
          </a:xfrm>
        </p:spPr>
        <p:txBody>
          <a:bodyPr>
            <a:normAutofit/>
          </a:bodyPr>
          <a:lstStyle/>
          <a:p>
            <a:r>
              <a:rPr lang="en-US" sz="5400" dirty="0">
                <a:solidFill>
                  <a:srgbClr val="FFFFFF"/>
                </a:solidFill>
              </a:rPr>
              <a:t>CSCWG  Progress</a:t>
            </a:r>
          </a:p>
        </p:txBody>
      </p:sp>
      <p:sp>
        <p:nvSpPr>
          <p:cNvPr id="3" name="Content Placeholder 2">
            <a:extLst>
              <a:ext uri="{FF2B5EF4-FFF2-40B4-BE49-F238E27FC236}">
                <a16:creationId xmlns:a16="http://schemas.microsoft.com/office/drawing/2014/main" id="{EAA7FBD7-E5E5-4E90-B077-0B5FFAE05FDD}"/>
              </a:ext>
            </a:extLst>
          </p:cNvPr>
          <p:cNvSpPr>
            <a:spLocks noGrp="1"/>
          </p:cNvSpPr>
          <p:nvPr>
            <p:ph idx="1"/>
          </p:nvPr>
        </p:nvSpPr>
        <p:spPr>
          <a:xfrm>
            <a:off x="5600700" y="322730"/>
            <a:ext cx="5753098" cy="6228677"/>
          </a:xfrm>
        </p:spPr>
        <p:txBody>
          <a:bodyPr anchor="ctr">
            <a:normAutofit/>
          </a:bodyPr>
          <a:lstStyle/>
          <a:p>
            <a:r>
              <a:rPr lang="en-US" dirty="0"/>
              <a:t>Subscriber Private Key Protection</a:t>
            </a:r>
          </a:p>
          <a:p>
            <a:r>
              <a:rPr lang="en-US" dirty="0"/>
              <a:t>CSBR to Pandoc/RFC 3647 format</a:t>
            </a:r>
          </a:p>
        </p:txBody>
      </p:sp>
    </p:spTree>
    <p:extLst>
      <p:ext uri="{BB962C8B-B14F-4D97-AF65-F5344CB8AC3E}">
        <p14:creationId xmlns:p14="http://schemas.microsoft.com/office/powerpoint/2010/main" val="21451431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C8C3900-B8A1-4965-88E6-CBCBFE0672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04825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5FBDBA4-D179-4727-9107-72FAACCE4A69}"/>
              </a:ext>
            </a:extLst>
          </p:cNvPr>
          <p:cNvSpPr>
            <a:spLocks noGrp="1"/>
          </p:cNvSpPr>
          <p:nvPr>
            <p:ph type="title"/>
          </p:nvPr>
        </p:nvSpPr>
        <p:spPr>
          <a:xfrm>
            <a:off x="838200" y="624568"/>
            <a:ext cx="3766457" cy="5412920"/>
          </a:xfrm>
        </p:spPr>
        <p:txBody>
          <a:bodyPr>
            <a:normAutofit/>
          </a:bodyPr>
          <a:lstStyle/>
          <a:p>
            <a:r>
              <a:rPr lang="en-US" sz="5400" dirty="0">
                <a:solidFill>
                  <a:srgbClr val="FFFFFF"/>
                </a:solidFill>
              </a:rPr>
              <a:t>CSCWG 2022 Goals</a:t>
            </a:r>
          </a:p>
        </p:txBody>
      </p:sp>
      <p:sp>
        <p:nvSpPr>
          <p:cNvPr id="3" name="Content Placeholder 2">
            <a:extLst>
              <a:ext uri="{FF2B5EF4-FFF2-40B4-BE49-F238E27FC236}">
                <a16:creationId xmlns:a16="http://schemas.microsoft.com/office/drawing/2014/main" id="{EAA7FBD7-E5E5-4E90-B077-0B5FFAE05FDD}"/>
              </a:ext>
            </a:extLst>
          </p:cNvPr>
          <p:cNvSpPr>
            <a:spLocks noGrp="1"/>
          </p:cNvSpPr>
          <p:nvPr>
            <p:ph idx="1"/>
          </p:nvPr>
        </p:nvSpPr>
        <p:spPr>
          <a:xfrm>
            <a:off x="5600700" y="344245"/>
            <a:ext cx="5753098" cy="6228677"/>
          </a:xfrm>
        </p:spPr>
        <p:txBody>
          <a:bodyPr anchor="ctr">
            <a:normAutofit/>
          </a:bodyPr>
          <a:lstStyle/>
          <a:p>
            <a:pPr lvl="0"/>
            <a:r>
              <a:rPr lang="en-US" dirty="0"/>
              <a:t>Signing Service requirements</a:t>
            </a:r>
          </a:p>
          <a:p>
            <a:pPr lvl="0"/>
            <a:r>
              <a:rPr lang="en-US" dirty="0"/>
              <a:t>High Risk Applicants</a:t>
            </a:r>
          </a:p>
          <a:p>
            <a:pPr lvl="0"/>
            <a:r>
              <a:rPr lang="en-US" dirty="0"/>
              <a:t>Remove references to TLS BRs</a:t>
            </a:r>
          </a:p>
          <a:p>
            <a:pPr lvl="0"/>
            <a:r>
              <a:rPr lang="en-US" dirty="0"/>
              <a:t>Time-stamp updates</a:t>
            </a:r>
          </a:p>
          <a:p>
            <a:r>
              <a:rPr lang="en-US" dirty="0"/>
              <a:t>Open-Source Project Applicants</a:t>
            </a:r>
          </a:p>
        </p:txBody>
      </p:sp>
    </p:spTree>
    <p:extLst>
      <p:ext uri="{BB962C8B-B14F-4D97-AF65-F5344CB8AC3E}">
        <p14:creationId xmlns:p14="http://schemas.microsoft.com/office/powerpoint/2010/main" val="37710239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C8C3900-B8A1-4965-88E6-CBCBFE0672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04825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5FBDBA4-D179-4727-9107-72FAACCE4A69}"/>
              </a:ext>
            </a:extLst>
          </p:cNvPr>
          <p:cNvSpPr>
            <a:spLocks noGrp="1"/>
          </p:cNvSpPr>
          <p:nvPr>
            <p:ph type="title"/>
          </p:nvPr>
        </p:nvSpPr>
        <p:spPr>
          <a:xfrm>
            <a:off x="838200" y="624568"/>
            <a:ext cx="3766457" cy="5412920"/>
          </a:xfrm>
        </p:spPr>
        <p:txBody>
          <a:bodyPr>
            <a:normAutofit/>
          </a:bodyPr>
          <a:lstStyle/>
          <a:p>
            <a:r>
              <a:rPr lang="en-US" sz="5400" dirty="0">
                <a:solidFill>
                  <a:srgbClr val="FFFFFF"/>
                </a:solidFill>
              </a:rPr>
              <a:t>Fall Election</a:t>
            </a:r>
          </a:p>
        </p:txBody>
      </p:sp>
      <p:sp>
        <p:nvSpPr>
          <p:cNvPr id="3" name="Content Placeholder 2">
            <a:extLst>
              <a:ext uri="{FF2B5EF4-FFF2-40B4-BE49-F238E27FC236}">
                <a16:creationId xmlns:a16="http://schemas.microsoft.com/office/drawing/2014/main" id="{EAA7FBD7-E5E5-4E90-B077-0B5FFAE05FDD}"/>
              </a:ext>
            </a:extLst>
          </p:cNvPr>
          <p:cNvSpPr>
            <a:spLocks noGrp="1"/>
          </p:cNvSpPr>
          <p:nvPr>
            <p:ph idx="1"/>
          </p:nvPr>
        </p:nvSpPr>
        <p:spPr>
          <a:xfrm>
            <a:off x="5600700" y="344245"/>
            <a:ext cx="5753098" cy="6228677"/>
          </a:xfrm>
        </p:spPr>
        <p:txBody>
          <a:bodyPr anchor="ctr">
            <a:normAutofit/>
          </a:bodyPr>
          <a:lstStyle/>
          <a:p>
            <a:pPr lvl="0"/>
            <a:r>
              <a:rPr lang="en-US" dirty="0"/>
              <a:t>Chair and Vice-chair positions are open</a:t>
            </a:r>
          </a:p>
          <a:p>
            <a:pPr lvl="0"/>
            <a:r>
              <a:rPr lang="en-US" dirty="0"/>
              <a:t>Assume current Chair and/or Vice-chair can be nominated </a:t>
            </a:r>
          </a:p>
        </p:txBody>
      </p:sp>
    </p:spTree>
    <p:extLst>
      <p:ext uri="{BB962C8B-B14F-4D97-AF65-F5344CB8AC3E}">
        <p14:creationId xmlns:p14="http://schemas.microsoft.com/office/powerpoint/2010/main" val="37179151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DC8C3900-B8A1-4965-88E6-CBCBFE0672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04825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5FBDBA4-D179-4727-9107-72FAACCE4A69}"/>
              </a:ext>
            </a:extLst>
          </p:cNvPr>
          <p:cNvSpPr>
            <a:spLocks noGrp="1"/>
          </p:cNvSpPr>
          <p:nvPr>
            <p:ph type="title"/>
          </p:nvPr>
        </p:nvSpPr>
        <p:spPr>
          <a:xfrm>
            <a:off x="838200" y="624568"/>
            <a:ext cx="3766457" cy="5412920"/>
          </a:xfrm>
        </p:spPr>
        <p:txBody>
          <a:bodyPr>
            <a:normAutofit/>
          </a:bodyPr>
          <a:lstStyle/>
          <a:p>
            <a:r>
              <a:rPr lang="en-US" sz="4800" dirty="0">
                <a:solidFill>
                  <a:srgbClr val="FFFFFF"/>
                </a:solidFill>
              </a:rPr>
              <a:t>Signing Service Requirements</a:t>
            </a:r>
          </a:p>
        </p:txBody>
      </p:sp>
      <p:sp>
        <p:nvSpPr>
          <p:cNvPr id="3" name="Content Placeholder 2">
            <a:extLst>
              <a:ext uri="{FF2B5EF4-FFF2-40B4-BE49-F238E27FC236}">
                <a16:creationId xmlns:a16="http://schemas.microsoft.com/office/drawing/2014/main" id="{EAA7FBD7-E5E5-4E90-B077-0B5FFAE05FDD}"/>
              </a:ext>
            </a:extLst>
          </p:cNvPr>
          <p:cNvSpPr>
            <a:spLocks noGrp="1"/>
          </p:cNvSpPr>
          <p:nvPr>
            <p:ph idx="1"/>
          </p:nvPr>
        </p:nvSpPr>
        <p:spPr>
          <a:xfrm>
            <a:off x="5600700" y="624568"/>
            <a:ext cx="5753098" cy="5412920"/>
          </a:xfrm>
        </p:spPr>
        <p:txBody>
          <a:bodyPr anchor="ctr">
            <a:normAutofit lnSpcReduction="10000"/>
          </a:bodyPr>
          <a:lstStyle/>
          <a:p>
            <a:pPr marL="0" indent="0">
              <a:buNone/>
            </a:pPr>
            <a:r>
              <a:rPr lang="en-US" sz="2400" dirty="0"/>
              <a:t>Scope</a:t>
            </a:r>
          </a:p>
          <a:p>
            <a:r>
              <a:rPr lang="en-US" sz="2400" dirty="0"/>
              <a:t>Performed by the CA or a trusted third party</a:t>
            </a:r>
          </a:p>
          <a:p>
            <a:r>
              <a:rPr lang="en-US" sz="2400" dirty="0"/>
              <a:t>Not a CA requirement, so not a function of a Delegated Third Party</a:t>
            </a:r>
          </a:p>
          <a:p>
            <a:r>
              <a:rPr lang="en-US" sz="2400" dirty="0"/>
              <a:t>Remove references when not required to limit implied scope</a:t>
            </a:r>
          </a:p>
          <a:p>
            <a:r>
              <a:rPr lang="en-US" sz="2400" dirty="0"/>
              <a:t>Not a Subscriber, so all Private Keys are only associated to certificate Subscriber</a:t>
            </a:r>
          </a:p>
          <a:p>
            <a:r>
              <a:rPr lang="en-US" sz="2400" dirty="0"/>
              <a:t>Not an RA, so will not receive certificate requests from an Applicant – CA or Delegated Third Party RA will receive certificate requests</a:t>
            </a:r>
          </a:p>
          <a:p>
            <a:r>
              <a:rPr lang="en-US" sz="2400" dirty="0"/>
              <a:t>Signing Request requirements will not be specified in the CSBRs</a:t>
            </a:r>
          </a:p>
        </p:txBody>
      </p:sp>
    </p:spTree>
    <p:extLst>
      <p:ext uri="{BB962C8B-B14F-4D97-AF65-F5344CB8AC3E}">
        <p14:creationId xmlns:p14="http://schemas.microsoft.com/office/powerpoint/2010/main" val="20214425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DC8C3900-B8A1-4965-88E6-CBCBFE0672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04825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5FBDBA4-D179-4727-9107-72FAACCE4A69}"/>
              </a:ext>
            </a:extLst>
          </p:cNvPr>
          <p:cNvSpPr>
            <a:spLocks noGrp="1"/>
          </p:cNvSpPr>
          <p:nvPr>
            <p:ph type="title"/>
          </p:nvPr>
        </p:nvSpPr>
        <p:spPr>
          <a:xfrm>
            <a:off x="838200" y="624568"/>
            <a:ext cx="3766457" cy="5412920"/>
          </a:xfrm>
        </p:spPr>
        <p:txBody>
          <a:bodyPr>
            <a:normAutofit/>
          </a:bodyPr>
          <a:lstStyle/>
          <a:p>
            <a:r>
              <a:rPr lang="en-US" sz="4800" dirty="0">
                <a:solidFill>
                  <a:srgbClr val="FFFFFF"/>
                </a:solidFill>
              </a:rPr>
              <a:t>Signing Service Requirements</a:t>
            </a:r>
          </a:p>
        </p:txBody>
      </p:sp>
      <p:sp>
        <p:nvSpPr>
          <p:cNvPr id="3" name="Content Placeholder 2">
            <a:extLst>
              <a:ext uri="{FF2B5EF4-FFF2-40B4-BE49-F238E27FC236}">
                <a16:creationId xmlns:a16="http://schemas.microsoft.com/office/drawing/2014/main" id="{EAA7FBD7-E5E5-4E90-B077-0B5FFAE05FDD}"/>
              </a:ext>
            </a:extLst>
          </p:cNvPr>
          <p:cNvSpPr>
            <a:spLocks noGrp="1"/>
          </p:cNvSpPr>
          <p:nvPr>
            <p:ph idx="1"/>
          </p:nvPr>
        </p:nvSpPr>
        <p:spPr>
          <a:xfrm>
            <a:off x="5600700" y="624568"/>
            <a:ext cx="5753098" cy="5412920"/>
          </a:xfrm>
        </p:spPr>
        <p:txBody>
          <a:bodyPr anchor="ctr">
            <a:normAutofit/>
          </a:bodyPr>
          <a:lstStyle/>
          <a:p>
            <a:pPr marL="0" indent="0">
              <a:buNone/>
            </a:pPr>
            <a:r>
              <a:rPr lang="en-US" dirty="0"/>
              <a:t>Cloud-based Key Generation</a:t>
            </a:r>
          </a:p>
          <a:p>
            <a:r>
              <a:rPr lang="en-US" sz="2400" dirty="0"/>
              <a:t>Cloud-based key generation is allowed</a:t>
            </a:r>
          </a:p>
          <a:p>
            <a:r>
              <a:rPr lang="en-US" sz="2400" dirty="0"/>
              <a:t>How do we determine what cloud-based key generation is?</a:t>
            </a:r>
          </a:p>
          <a:p>
            <a:r>
              <a:rPr lang="en-US" sz="2400" dirty="0"/>
              <a:t>Can the CA can provide cloud-based key generation?</a:t>
            </a:r>
          </a:p>
          <a:p>
            <a:r>
              <a:rPr lang="en-US" sz="2400" dirty="0"/>
              <a:t>If the CA provides cloud-based key generation, then what audit requirements apply?</a:t>
            </a:r>
          </a:p>
        </p:txBody>
      </p:sp>
    </p:spTree>
    <p:extLst>
      <p:ext uri="{BB962C8B-B14F-4D97-AF65-F5344CB8AC3E}">
        <p14:creationId xmlns:p14="http://schemas.microsoft.com/office/powerpoint/2010/main" val="42503278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DC8C3900-B8A1-4965-88E6-CBCBFE0672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04825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5FBDBA4-D179-4727-9107-72FAACCE4A69}"/>
              </a:ext>
            </a:extLst>
          </p:cNvPr>
          <p:cNvSpPr>
            <a:spLocks noGrp="1"/>
          </p:cNvSpPr>
          <p:nvPr>
            <p:ph type="title"/>
          </p:nvPr>
        </p:nvSpPr>
        <p:spPr>
          <a:xfrm>
            <a:off x="838200" y="624568"/>
            <a:ext cx="3766457" cy="5412920"/>
          </a:xfrm>
        </p:spPr>
        <p:txBody>
          <a:bodyPr>
            <a:normAutofit/>
          </a:bodyPr>
          <a:lstStyle/>
          <a:p>
            <a:r>
              <a:rPr lang="en-US" sz="4800" dirty="0">
                <a:solidFill>
                  <a:srgbClr val="FFFFFF"/>
                </a:solidFill>
              </a:rPr>
              <a:t>High Risk Applicants (Take-over Attacks)</a:t>
            </a:r>
          </a:p>
        </p:txBody>
      </p:sp>
      <p:sp>
        <p:nvSpPr>
          <p:cNvPr id="3" name="Content Placeholder 2">
            <a:extLst>
              <a:ext uri="{FF2B5EF4-FFF2-40B4-BE49-F238E27FC236}">
                <a16:creationId xmlns:a16="http://schemas.microsoft.com/office/drawing/2014/main" id="{EAA7FBD7-E5E5-4E90-B077-0B5FFAE05FDD}"/>
              </a:ext>
            </a:extLst>
          </p:cNvPr>
          <p:cNvSpPr>
            <a:spLocks noGrp="1"/>
          </p:cNvSpPr>
          <p:nvPr>
            <p:ph idx="1"/>
          </p:nvPr>
        </p:nvSpPr>
        <p:spPr>
          <a:xfrm>
            <a:off x="5600700" y="624568"/>
            <a:ext cx="5753098" cy="5412920"/>
          </a:xfrm>
        </p:spPr>
        <p:txBody>
          <a:bodyPr anchor="ctr">
            <a:normAutofit/>
          </a:bodyPr>
          <a:lstStyle/>
          <a:p>
            <a:r>
              <a:rPr lang="en-US" sz="2400" dirty="0"/>
              <a:t>Take-over attacked means Subscriber cannot use method 3 (software key generation). Note this method goes away on 15 November 2022</a:t>
            </a:r>
          </a:p>
          <a:p>
            <a:r>
              <a:rPr lang="en-US" sz="2400" dirty="0"/>
              <a:t>CA must verify that method 3 is no longer used by a Take-over Subscriber</a:t>
            </a:r>
          </a:p>
          <a:p>
            <a:r>
              <a:rPr lang="en-US" sz="2400" dirty="0"/>
              <a:t>After 15 November 2022, propose to remove this section as the Take-over attack methodology has been removed</a:t>
            </a:r>
          </a:p>
        </p:txBody>
      </p:sp>
    </p:spTree>
    <p:extLst>
      <p:ext uri="{BB962C8B-B14F-4D97-AF65-F5344CB8AC3E}">
        <p14:creationId xmlns:p14="http://schemas.microsoft.com/office/powerpoint/2010/main" val="14915950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DC945183C97B141A46C4B28C53E614D" ma:contentTypeVersion="13" ma:contentTypeDescription="Create a new document." ma:contentTypeScope="" ma:versionID="ea5366f44c49f23fcbc34609b0f18b1d">
  <xsd:schema xmlns:xsd="http://www.w3.org/2001/XMLSchema" xmlns:xs="http://www.w3.org/2001/XMLSchema" xmlns:p="http://schemas.microsoft.com/office/2006/metadata/properties" xmlns:ns3="4a412b0f-304a-448a-ae0a-08b1ef3198ef" xmlns:ns4="c8f70024-194b-4bd5-95e6-3e69a4e7a76d" targetNamespace="http://schemas.microsoft.com/office/2006/metadata/properties" ma:root="true" ma:fieldsID="6e6b85fa294acd72ae1985829066c73a" ns3:_="" ns4:_="">
    <xsd:import namespace="4a412b0f-304a-448a-ae0a-08b1ef3198ef"/>
    <xsd:import namespace="c8f70024-194b-4bd5-95e6-3e69a4e7a76d"/>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GenerationTime" minOccurs="0"/>
                <xsd:element ref="ns3:MediaServiceEventHashCode"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a412b0f-304a-448a-ae0a-08b1ef3198e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8f70024-194b-4bd5-95e6-3e69a4e7a76d"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301E0F4-27BA-45F0-B406-2EE1ABC1C2E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a412b0f-304a-448a-ae0a-08b1ef3198ef"/>
    <ds:schemaRef ds:uri="c8f70024-194b-4bd5-95e6-3e69a4e7a76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4CB5691-8755-42E5-B095-9FAA62EEA585}">
  <ds:schemaRefs>
    <ds:schemaRef ds:uri="http://schemas.microsoft.com/sharepoint/v3/contenttype/forms"/>
  </ds:schemaRefs>
</ds:datastoreItem>
</file>

<file path=customXml/itemProps3.xml><?xml version="1.0" encoding="utf-8"?>
<ds:datastoreItem xmlns:ds="http://schemas.openxmlformats.org/officeDocument/2006/customXml" ds:itemID="{E9767CE3-C5A1-4D5D-8B7F-E1C6B178DF1A}">
  <ds:schemaRefs>
    <ds:schemaRef ds:uri="http://schemas.microsoft.com/office/2006/documentManagement/types"/>
    <ds:schemaRef ds:uri="http://purl.org/dc/elements/1.1/"/>
    <ds:schemaRef ds:uri="http://www.w3.org/XML/1998/namespace"/>
    <ds:schemaRef ds:uri="http://schemas.microsoft.com/office/infopath/2007/PartnerControls"/>
    <ds:schemaRef ds:uri="http://schemas.openxmlformats.org/package/2006/metadata/core-properties"/>
    <ds:schemaRef ds:uri="c8f70024-194b-4bd5-95e6-3e69a4e7a76d"/>
    <ds:schemaRef ds:uri="http://purl.org/dc/terms/"/>
    <ds:schemaRef ds:uri="4a412b0f-304a-448a-ae0a-08b1ef3198ef"/>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0</TotalTime>
  <Words>511</Words>
  <Application>Microsoft Office PowerPoint</Application>
  <PresentationFormat>Widescreen</PresentationFormat>
  <Paragraphs>71</Paragraphs>
  <Slides>13</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Code Signing Certificate Working Group</vt:lpstr>
      <vt:lpstr>Antitrust Compliance Statement</vt:lpstr>
      <vt:lpstr>Agenda</vt:lpstr>
      <vt:lpstr>CSCWG  Progress</vt:lpstr>
      <vt:lpstr>CSCWG 2022 Goals</vt:lpstr>
      <vt:lpstr>Fall Election</vt:lpstr>
      <vt:lpstr>Signing Service Requirements</vt:lpstr>
      <vt:lpstr>Signing Service Requirements</vt:lpstr>
      <vt:lpstr>High Risk Applicants (Take-over Attacks)</vt:lpstr>
      <vt:lpstr>Time-stamp Updates</vt:lpstr>
      <vt:lpstr>Other items</vt:lpstr>
      <vt:lpstr>Next Meeting</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Code Signing Working Group</dc:title>
  <dc:creator>Bruce Morton</dc:creator>
  <cp:lastModifiedBy>Bruce Morton</cp:lastModifiedBy>
  <cp:revision>5</cp:revision>
  <dcterms:created xsi:type="dcterms:W3CDTF">2021-03-01T14:08:32Z</dcterms:created>
  <dcterms:modified xsi:type="dcterms:W3CDTF">2022-06-07T15:37:31Z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0x0101009DC945183C97B141A46C4B28C53E614D</vt:lpwstr>
  </property>
</Properties>
</file>