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4_C21381A2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746B34-AA16-C973-98D3-8D5C241D3E73}" name="dzacharo@harica.gr" initials="dz" userId="S::urn:spo:guest#dzacharo@harica.gr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4EBB3F-87CE-4D49-AA93-2C3B539C85B9}" v="5" dt="2022-01-10T08:03:41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zacharo@harica.gr" userId="S::urn:spo:guest#dzacharo@harica.gr::" providerId="AD" clId="Web-{9D4EBB3F-87CE-4D49-AA93-2C3B539C85B9}"/>
    <pc:docChg chg="mod modSld">
      <pc:chgData name="dzacharo@harica.gr" userId="S::urn:spo:guest#dzacharo@harica.gr::" providerId="AD" clId="Web-{9D4EBB3F-87CE-4D49-AA93-2C3B539C85B9}" dt="2022-01-10T08:03:41.191" v="4"/>
      <pc:docMkLst>
        <pc:docMk/>
      </pc:docMkLst>
      <pc:sldChg chg="addCm">
        <pc:chgData name="dzacharo@harica.gr" userId="S::urn:spo:guest#dzacharo@harica.gr::" providerId="AD" clId="Web-{9D4EBB3F-87CE-4D49-AA93-2C3B539C85B9}" dt="2022-01-10T08:03:41.191" v="4"/>
        <pc:sldMkLst>
          <pc:docMk/>
          <pc:sldMk cId="3256058274" sldId="260"/>
        </pc:sldMkLst>
      </pc:sldChg>
      <pc:sldChg chg="modSp">
        <pc:chgData name="dzacharo@harica.gr" userId="S::urn:spo:guest#dzacharo@harica.gr::" providerId="AD" clId="Web-{9D4EBB3F-87CE-4D49-AA93-2C3B539C85B9}" dt="2022-01-10T07:57:16.088" v="2" actId="20577"/>
        <pc:sldMkLst>
          <pc:docMk/>
          <pc:sldMk cId="2876153709" sldId="261"/>
        </pc:sldMkLst>
        <pc:spChg chg="mod">
          <ac:chgData name="dzacharo@harica.gr" userId="S::urn:spo:guest#dzacharo@harica.gr::" providerId="AD" clId="Web-{9D4EBB3F-87CE-4D49-AA93-2C3B539C85B9}" dt="2022-01-10T07:57:16.088" v="2" actId="20577"/>
          <ac:spMkLst>
            <pc:docMk/>
            <pc:sldMk cId="2876153709" sldId="261"/>
            <ac:spMk id="3" creationId="{290820B9-C467-4438-B956-B5EB167480A8}"/>
          </ac:spMkLst>
        </pc:spChg>
      </pc:sldChg>
    </pc:docChg>
  </pc:docChgLst>
  <pc:docChgLst>
    <pc:chgData name="Corey Bonnell" userId="709dbe88-c488-4258-bfab-e019bfe4e427" providerId="ADAL" clId="{C3BC84F5-144E-4557-ADDD-425784374A04}"/>
    <pc:docChg chg="undo custSel addSld modSld">
      <pc:chgData name="Corey Bonnell" userId="709dbe88-c488-4258-bfab-e019bfe4e427" providerId="ADAL" clId="{C3BC84F5-144E-4557-ADDD-425784374A04}" dt="2022-01-10T14:22:57.964" v="3388" actId="20577"/>
      <pc:docMkLst>
        <pc:docMk/>
      </pc:docMkLst>
      <pc:sldChg chg="modSp new mod">
        <pc:chgData name="Corey Bonnell" userId="709dbe88-c488-4258-bfab-e019bfe4e427" providerId="ADAL" clId="{C3BC84F5-144E-4557-ADDD-425784374A04}" dt="2022-01-06T13:04:50.166" v="94" actId="20577"/>
        <pc:sldMkLst>
          <pc:docMk/>
          <pc:sldMk cId="1678932426" sldId="256"/>
        </pc:sldMkLst>
        <pc:spChg chg="mod">
          <ac:chgData name="Corey Bonnell" userId="709dbe88-c488-4258-bfab-e019bfe4e427" providerId="ADAL" clId="{C3BC84F5-144E-4557-ADDD-425784374A04}" dt="2022-01-06T13:03:34.944" v="29" actId="20577"/>
          <ac:spMkLst>
            <pc:docMk/>
            <pc:sldMk cId="1678932426" sldId="256"/>
            <ac:spMk id="2" creationId="{1067DF16-ED40-43D3-B613-2DAE9DD595EA}"/>
          </ac:spMkLst>
        </pc:spChg>
        <pc:spChg chg="mod">
          <ac:chgData name="Corey Bonnell" userId="709dbe88-c488-4258-bfab-e019bfe4e427" providerId="ADAL" clId="{C3BC84F5-144E-4557-ADDD-425784374A04}" dt="2022-01-06T13:04:50.166" v="94" actId="20577"/>
          <ac:spMkLst>
            <pc:docMk/>
            <pc:sldMk cId="1678932426" sldId="256"/>
            <ac:spMk id="3" creationId="{DE699AA0-BDAD-4422-A955-0A9268B3102F}"/>
          </ac:spMkLst>
        </pc:spChg>
      </pc:sldChg>
      <pc:sldChg chg="modSp new mod">
        <pc:chgData name="Corey Bonnell" userId="709dbe88-c488-4258-bfab-e019bfe4e427" providerId="ADAL" clId="{C3BC84F5-144E-4557-ADDD-425784374A04}" dt="2022-01-06T13:22:47.222" v="2443" actId="20577"/>
        <pc:sldMkLst>
          <pc:docMk/>
          <pc:sldMk cId="799614622" sldId="257"/>
        </pc:sldMkLst>
        <pc:spChg chg="mod">
          <ac:chgData name="Corey Bonnell" userId="709dbe88-c488-4258-bfab-e019bfe4e427" providerId="ADAL" clId="{C3BC84F5-144E-4557-ADDD-425784374A04}" dt="2022-01-06T13:05:05.174" v="103" actId="20577"/>
          <ac:spMkLst>
            <pc:docMk/>
            <pc:sldMk cId="799614622" sldId="257"/>
            <ac:spMk id="2" creationId="{CF8243F4-E910-489A-B8BA-6E4238F83EEC}"/>
          </ac:spMkLst>
        </pc:spChg>
        <pc:spChg chg="mod">
          <ac:chgData name="Corey Bonnell" userId="709dbe88-c488-4258-bfab-e019bfe4e427" providerId="ADAL" clId="{C3BC84F5-144E-4557-ADDD-425784374A04}" dt="2022-01-06T13:22:47.222" v="2443" actId="20577"/>
          <ac:spMkLst>
            <pc:docMk/>
            <pc:sldMk cId="799614622" sldId="257"/>
            <ac:spMk id="3" creationId="{44D6F82F-A17E-4A65-9788-C8F27A8B79EF}"/>
          </ac:spMkLst>
        </pc:spChg>
      </pc:sldChg>
      <pc:sldChg chg="modSp new mod">
        <pc:chgData name="Corey Bonnell" userId="709dbe88-c488-4258-bfab-e019bfe4e427" providerId="ADAL" clId="{C3BC84F5-144E-4557-ADDD-425784374A04}" dt="2022-01-06T13:06:42.513" v="460" actId="20577"/>
        <pc:sldMkLst>
          <pc:docMk/>
          <pc:sldMk cId="1609342586" sldId="258"/>
        </pc:sldMkLst>
        <pc:spChg chg="mod">
          <ac:chgData name="Corey Bonnell" userId="709dbe88-c488-4258-bfab-e019bfe4e427" providerId="ADAL" clId="{C3BC84F5-144E-4557-ADDD-425784374A04}" dt="2022-01-06T13:05:41.180" v="161" actId="20577"/>
          <ac:spMkLst>
            <pc:docMk/>
            <pc:sldMk cId="1609342586" sldId="258"/>
            <ac:spMk id="2" creationId="{E0EF4CBD-201D-4159-9DAF-4188558A6B2B}"/>
          </ac:spMkLst>
        </pc:spChg>
        <pc:spChg chg="mod">
          <ac:chgData name="Corey Bonnell" userId="709dbe88-c488-4258-bfab-e019bfe4e427" providerId="ADAL" clId="{C3BC84F5-144E-4557-ADDD-425784374A04}" dt="2022-01-06T13:06:42.513" v="460" actId="20577"/>
          <ac:spMkLst>
            <pc:docMk/>
            <pc:sldMk cId="1609342586" sldId="258"/>
            <ac:spMk id="3" creationId="{2C84C16C-BEE1-439D-A8AB-361744205231}"/>
          </ac:spMkLst>
        </pc:spChg>
      </pc:sldChg>
      <pc:sldChg chg="modSp new mod">
        <pc:chgData name="Corey Bonnell" userId="709dbe88-c488-4258-bfab-e019bfe4e427" providerId="ADAL" clId="{C3BC84F5-144E-4557-ADDD-425784374A04}" dt="2022-01-10T14:22:57.964" v="3388" actId="20577"/>
        <pc:sldMkLst>
          <pc:docMk/>
          <pc:sldMk cId="2504691098" sldId="259"/>
        </pc:sldMkLst>
        <pc:spChg chg="mod">
          <ac:chgData name="Corey Bonnell" userId="709dbe88-c488-4258-bfab-e019bfe4e427" providerId="ADAL" clId="{C3BC84F5-144E-4557-ADDD-425784374A04}" dt="2022-01-06T13:25:31.787" v="2453" actId="20577"/>
          <ac:spMkLst>
            <pc:docMk/>
            <pc:sldMk cId="2504691098" sldId="259"/>
            <ac:spMk id="2" creationId="{66FAFD57-C83B-4717-A387-22E3E23E3F16}"/>
          </ac:spMkLst>
        </pc:spChg>
        <pc:spChg chg="mod">
          <ac:chgData name="Corey Bonnell" userId="709dbe88-c488-4258-bfab-e019bfe4e427" providerId="ADAL" clId="{C3BC84F5-144E-4557-ADDD-425784374A04}" dt="2022-01-10T14:22:57.964" v="3388" actId="20577"/>
          <ac:spMkLst>
            <pc:docMk/>
            <pc:sldMk cId="2504691098" sldId="259"/>
            <ac:spMk id="3" creationId="{FD5174B1-85C9-427F-8E95-FFB408CCEE16}"/>
          </ac:spMkLst>
        </pc:spChg>
      </pc:sldChg>
      <pc:sldChg chg="modSp new mod">
        <pc:chgData name="Corey Bonnell" userId="709dbe88-c488-4258-bfab-e019bfe4e427" providerId="ADAL" clId="{C3BC84F5-144E-4557-ADDD-425784374A04}" dt="2022-01-06T13:13:55.356" v="1167" actId="20577"/>
        <pc:sldMkLst>
          <pc:docMk/>
          <pc:sldMk cId="3256058274" sldId="260"/>
        </pc:sldMkLst>
        <pc:spChg chg="mod">
          <ac:chgData name="Corey Bonnell" userId="709dbe88-c488-4258-bfab-e019bfe4e427" providerId="ADAL" clId="{C3BC84F5-144E-4557-ADDD-425784374A04}" dt="2022-01-06T13:07:39.437" v="489" actId="20577"/>
          <ac:spMkLst>
            <pc:docMk/>
            <pc:sldMk cId="3256058274" sldId="260"/>
            <ac:spMk id="2" creationId="{4604ACDB-03B9-46CE-B7EA-DC1D33991CA4}"/>
          </ac:spMkLst>
        </pc:spChg>
        <pc:spChg chg="mod">
          <ac:chgData name="Corey Bonnell" userId="709dbe88-c488-4258-bfab-e019bfe4e427" providerId="ADAL" clId="{C3BC84F5-144E-4557-ADDD-425784374A04}" dt="2022-01-06T13:13:55.356" v="1167" actId="20577"/>
          <ac:spMkLst>
            <pc:docMk/>
            <pc:sldMk cId="3256058274" sldId="260"/>
            <ac:spMk id="3" creationId="{C9E26AF7-9B98-4083-B43F-1A974DCBA75C}"/>
          </ac:spMkLst>
        </pc:spChg>
      </pc:sldChg>
      <pc:sldChg chg="modSp new mod">
        <pc:chgData name="Corey Bonnell" userId="709dbe88-c488-4258-bfab-e019bfe4e427" providerId="ADAL" clId="{C3BC84F5-144E-4557-ADDD-425784374A04}" dt="2022-01-06T13:21:46.854" v="2423" actId="14"/>
        <pc:sldMkLst>
          <pc:docMk/>
          <pc:sldMk cId="2876153709" sldId="261"/>
        </pc:sldMkLst>
        <pc:spChg chg="mod">
          <ac:chgData name="Corey Bonnell" userId="709dbe88-c488-4258-bfab-e019bfe4e427" providerId="ADAL" clId="{C3BC84F5-144E-4557-ADDD-425784374A04}" dt="2022-01-06T13:14:20.955" v="1184" actId="20577"/>
          <ac:spMkLst>
            <pc:docMk/>
            <pc:sldMk cId="2876153709" sldId="261"/>
            <ac:spMk id="2" creationId="{D29DB83F-AEB2-4C1F-963B-4A9B165BF199}"/>
          </ac:spMkLst>
        </pc:spChg>
        <pc:spChg chg="mod">
          <ac:chgData name="Corey Bonnell" userId="709dbe88-c488-4258-bfab-e019bfe4e427" providerId="ADAL" clId="{C3BC84F5-144E-4557-ADDD-425784374A04}" dt="2022-01-06T13:21:46.854" v="2423" actId="14"/>
          <ac:spMkLst>
            <pc:docMk/>
            <pc:sldMk cId="2876153709" sldId="261"/>
            <ac:spMk id="3" creationId="{290820B9-C467-4438-B956-B5EB167480A8}"/>
          </ac:spMkLst>
        </pc:spChg>
      </pc:sldChg>
    </pc:docChg>
  </pc:docChgLst>
</pc:chgInfo>
</file>

<file path=ppt/comments/modernComment_104_C21381A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12EE99F-2122-4175-BF38-3E83F789AC02}" authorId="{AA746B34-AA16-C973-98D3-8D5C241D3E73}" created="2022-01-10T08:03:41.191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256058274" sldId="260"/>
      <ac:spMk id="3" creationId="{C9E26AF7-9B98-4083-B43F-1A974DCBA75C}"/>
      <ac:txMk cp="357" len="21">
        <ac:context len="518" hash="4205344722"/>
      </ac:txMk>
    </ac:txMkLst>
    <p188:pos x="3121445" y="3204072"/>
    <p188:txBody>
      <a:bodyPr/>
      <a:lstStyle/>
      <a:p>
        <a:r>
          <a:rPr lang="en-US"/>
          <a:t>We can say during the presentation that this is work from the Infrastructure Subcommittee. The link is probably https://wiki.cabforum.org/github_redline_guide unless the infrastructure SC has prepared a different workflow process document.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86A56-B2F1-4B27-994F-E9FF8F10D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71A24-B86C-4080-99CA-479668EC3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C17B9-69D3-439C-8B84-653C704F5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D8DB8-4844-4842-AF64-624B7FED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33C9-C67C-4E16-998D-23CE128D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62AA3-994D-43CF-99BF-DD67FC45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6CDA96-DB3B-4786-9213-C6EC1001E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5FFFE-A4D8-49A8-A5F5-69C3A833C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11150-E8C6-4AA1-9B65-38F0751D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B9747-91A2-457A-983A-74B261B8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4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966FD4-3CB7-4D6D-8FD3-8D43968A6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796D0-2492-4AB4-95B1-DCEDEF2C4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67940-42E8-4898-A43A-F11106C43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4DBAA-7B58-48C4-9FA7-58E97EBBA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F5801-A94E-4767-8DA1-9428E945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1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A1D2A-873E-44C6-B2E6-72770B75E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43AB4-FF6F-4CA0-AAB4-98C8C46C3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895CC-F21F-4009-AF11-F0CFA1B7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20C57-4907-4923-9A21-C50B77E8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1D4D5-D693-4798-B030-D5BDB750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3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663F8-6826-43DC-947A-13CC8E5C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960CD-741B-4155-9056-141191534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DC457-4753-4F9C-8174-6BCFD006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8EAD1-B64E-4F71-BAB9-F16784B19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52584-1E1A-4F89-AA55-9884EC25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6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EE036-9A8A-40E8-894F-D891E99B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6AE7E-5A1C-4852-BCDD-A0019A078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E1392-A5E1-4989-8B1B-49BA68436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B82A4-71FD-4AA2-8E9C-F47265C9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40D41-9D75-474C-99FC-EA9A863E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32079-D9E2-44A9-BC7A-30CE72AE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0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C6808-BC7C-478A-844C-A5653E50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81FFD-A6D3-43BF-9F6E-98A593889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76289-0D34-4F69-80D3-094748B77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0A42C-45F8-4125-A247-5D7F9DFF30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5B10F-D52C-4778-B849-790BD3C77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8B38FB-B01D-4CF5-B782-6E79C5A40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B62158-7FB8-47CB-8847-8800E16DB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4EFE5-5580-4E7E-B05F-6998DAD7C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6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920C7-1062-4F2D-8AE8-0B6E40CD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A8D018-01F7-4B92-8BFB-108EEBD76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DE4BF-C066-4E4D-8373-7A3059D4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DB27E8-20E9-4322-A6D2-25504148F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0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2ACE55-3405-4C0A-BB3C-F5F6210C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D1737A-C26D-41E7-B637-9F7060CA8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BEC7C-B4C1-430F-AE0A-C86CE158C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8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221DF-0448-439A-B0BC-1539A37B8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73D39-D98B-404C-B86E-BD1FED3AC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DA3B3-81E9-4647-AB6E-547365214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A57684-958E-4540-9015-13C1C7AC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07435-AF61-4D9D-8C7B-743B5736F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915A3-623F-4E5F-8ECA-3665C49B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6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D83D8-CB52-457B-8459-E4AB68AB4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1EE4BF-572B-421E-9D1E-033EB3B30C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8BC4D-485E-49D2-B28D-4BB564E28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01C64-A023-4302-87BA-3A216ECE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324BB-98A1-4892-AAB3-B2397DFD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D3A7F-0D00-4989-9F67-CD74104A4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2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82AE91-C63A-44AE-BD04-B00714F6D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EB269-55CE-4365-9474-C59182CAA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46BA0-6199-41DC-B549-8962EA679F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838E-7695-4648-A641-DE849E21D0E9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7EDDD-CF97-43E0-BBAF-AC89D5500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618FE-87DC-4F3D-8B1F-9E240B997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0AF5C-6723-4AE9-AC63-36E237D7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78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4_C21381A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7DF16-ED40-43D3-B613-2DAE9DD595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RFC 3647 Migration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699AA0-BDAD-4422-A955-0A9268B31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Dimitris Zacharopoulos (HARICA)</a:t>
            </a:r>
          </a:p>
          <a:p>
            <a:r>
              <a:rPr lang="en-US" dirty="0"/>
              <a:t>Corey Bonnell (DigiCert)</a:t>
            </a:r>
          </a:p>
        </p:txBody>
      </p:sp>
    </p:spTree>
    <p:extLst>
      <p:ext uri="{BB962C8B-B14F-4D97-AF65-F5344CB8AC3E}">
        <p14:creationId xmlns:p14="http://schemas.microsoft.com/office/powerpoint/2010/main" val="167893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243F4-E910-489A-B8BA-6E4238F83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6F82F-A17E-4A65-9788-C8F27A8B7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Approach</a:t>
            </a:r>
          </a:p>
          <a:p>
            <a:r>
              <a:rPr lang="en-US" dirty="0"/>
              <a:t>Proposed normative changes</a:t>
            </a:r>
          </a:p>
          <a:p>
            <a:r>
              <a:rPr lang="en-US" dirty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1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4ACDB-03B9-46CE-B7EA-DC1D3399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26AF7-9B98-4083-B43F-1A974DCBA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CSBR is essentially the Certificate Policy for the Code Signing PKI</a:t>
            </a:r>
          </a:p>
          <a:p>
            <a:r>
              <a:rPr lang="en-US" dirty="0"/>
              <a:t>It is best practice that such policy documents use the outline specified in RFC 3647, section 6</a:t>
            </a:r>
          </a:p>
          <a:p>
            <a:pPr lvl="1"/>
            <a:r>
              <a:rPr lang="en-US" dirty="0"/>
              <a:t>Much easier to compare policy documents when they use a consistent outline</a:t>
            </a:r>
          </a:p>
          <a:p>
            <a:pPr lvl="1"/>
            <a:r>
              <a:rPr lang="en-US" dirty="0"/>
              <a:t>Several years ago, the TLS BRs were converted to this format</a:t>
            </a:r>
          </a:p>
          <a:p>
            <a:r>
              <a:rPr lang="en-US" dirty="0"/>
              <a:t>Within the past two years, better document tooling and a </a:t>
            </a:r>
            <a:r>
              <a:rPr lang="en-US" dirty="0" err="1"/>
              <a:t>Github</a:t>
            </a:r>
            <a:r>
              <a:rPr lang="en-US" dirty="0"/>
              <a:t>-based workflow has been adopted by the </a:t>
            </a:r>
            <a:r>
              <a:rPr lang="en-US" dirty="0" err="1"/>
              <a:t>Servercert-wg</a:t>
            </a:r>
            <a:endParaRPr lang="en-US" dirty="0"/>
          </a:p>
          <a:p>
            <a:pPr lvl="1"/>
            <a:r>
              <a:rPr lang="en-US" dirty="0"/>
              <a:t>Much less painful to collaborate using these tools than passing around Word documents as attachments</a:t>
            </a:r>
          </a:p>
        </p:txBody>
      </p:sp>
    </p:spTree>
    <p:extLst>
      <p:ext uri="{BB962C8B-B14F-4D97-AF65-F5344CB8AC3E}">
        <p14:creationId xmlns:p14="http://schemas.microsoft.com/office/powerpoint/2010/main" val="325605827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B83F-AEB2-4C1F-963B-4A9B165B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820B9-C467-4438-B956-B5EB16748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The then-latest Word version of the CSBRs was automatically converted to Markdown via </a:t>
            </a:r>
            <a:r>
              <a:rPr lang="en-US" dirty="0" err="1"/>
              <a:t>Pandoc</a:t>
            </a:r>
            <a:endParaRPr lang="en-US" dirty="0"/>
          </a:p>
          <a:p>
            <a:r>
              <a:rPr lang="en-US" dirty="0"/>
              <a:t>All text in the converted Markdown document was then moved to the “most appropriate” section, using TLS BR conventions as a guide</a:t>
            </a:r>
          </a:p>
          <a:p>
            <a:r>
              <a:rPr lang="en-US" dirty="0"/>
              <a:t>The then-latest Word version of the CSBRs was then “marked up”:</a:t>
            </a:r>
          </a:p>
          <a:p>
            <a:pPr lvl="1"/>
            <a:r>
              <a:rPr lang="en-US" dirty="0"/>
              <a:t>Text that was removed entirely in the Markdown version was highlighted in </a:t>
            </a:r>
            <a:r>
              <a:rPr lang="en-US" dirty="0">
                <a:highlight>
                  <a:srgbClr val="FF0000"/>
                </a:highlight>
              </a:rPr>
              <a:t>red</a:t>
            </a:r>
          </a:p>
          <a:p>
            <a:pPr lvl="1"/>
            <a:r>
              <a:rPr lang="en-US" dirty="0"/>
              <a:t>Text that largely remained but was updated/</a:t>
            </a:r>
            <a:r>
              <a:rPr lang="en-US" dirty="0" err="1"/>
              <a:t>wordsmithed</a:t>
            </a:r>
            <a:r>
              <a:rPr lang="en-US" dirty="0"/>
              <a:t> was highlighted in </a:t>
            </a:r>
            <a:r>
              <a:rPr lang="en-US" dirty="0">
                <a:highlight>
                  <a:srgbClr val="FFFF00"/>
                </a:highlight>
              </a:rPr>
              <a:t>yellow</a:t>
            </a:r>
          </a:p>
          <a:p>
            <a:pPr lvl="2"/>
            <a:r>
              <a:rPr lang="en-US" dirty="0"/>
              <a:t>Most of these were section number reference updates</a:t>
            </a:r>
          </a:p>
          <a:p>
            <a:pPr lvl="1"/>
            <a:r>
              <a:rPr lang="en-US" dirty="0"/>
              <a:t>Text that remained as-is was highlighted in </a:t>
            </a:r>
            <a:r>
              <a:rPr lang="en-US" dirty="0">
                <a:highlight>
                  <a:srgbClr val="00FF00"/>
                </a:highlight>
              </a:rPr>
              <a:t>green</a:t>
            </a:r>
          </a:p>
          <a:p>
            <a:r>
              <a:rPr lang="en-US" dirty="0"/>
              <a:t>Comments were added to denote the new section number for all text</a:t>
            </a:r>
          </a:p>
        </p:txBody>
      </p:sp>
    </p:spTree>
    <p:extLst>
      <p:ext uri="{BB962C8B-B14F-4D97-AF65-F5344CB8AC3E}">
        <p14:creationId xmlns:p14="http://schemas.microsoft.com/office/powerpoint/2010/main" val="2876153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F4CBD-201D-4159-9DAF-4188558A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Normative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4C16C-BEE1-439D-A8AB-361744205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NONE!</a:t>
            </a:r>
          </a:p>
          <a:p>
            <a:r>
              <a:rPr lang="en-US" dirty="0"/>
              <a:t>The intent is that the requirements of the latest pre-RFC 3647 version of the CSBRs are the same as the RFC 3647 version</a:t>
            </a:r>
          </a:p>
          <a:p>
            <a:r>
              <a:rPr lang="en-US" dirty="0"/>
              <a:t>If you see anything that appears to be a new requirement, then raise it with the group</a:t>
            </a:r>
          </a:p>
        </p:txBody>
      </p:sp>
    </p:spTree>
    <p:extLst>
      <p:ext uri="{BB962C8B-B14F-4D97-AF65-F5344CB8AC3E}">
        <p14:creationId xmlns:p14="http://schemas.microsoft.com/office/powerpoint/2010/main" val="160934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AFD57-C83B-4717-A387-22E3E23E3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174B1-85C9-427F-8E95-FFB408CCE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review the draft and provide comments</a:t>
            </a:r>
          </a:p>
          <a:p>
            <a:r>
              <a:rPr lang="en-US" dirty="0"/>
              <a:t>Call for endorsers</a:t>
            </a:r>
          </a:p>
          <a:p>
            <a:pPr lvl="1"/>
            <a:r>
              <a:rPr lang="en-US" dirty="0"/>
              <a:t>If you reviewed the document and support, please consider endorsing</a:t>
            </a:r>
          </a:p>
          <a:p>
            <a:r>
              <a:rPr lang="en-US" dirty="0"/>
              <a:t>Begin ballot discussion period</a:t>
            </a:r>
          </a:p>
          <a:p>
            <a:pPr lvl="1"/>
            <a:r>
              <a:rPr lang="en-US" dirty="0"/>
              <a:t>Start ballot process before Subscriber Key </a:t>
            </a:r>
            <a:r>
              <a:rPr lang="en-US"/>
              <a:t>Protection ballot?</a:t>
            </a:r>
          </a:p>
          <a:p>
            <a:pPr lvl="1"/>
            <a:r>
              <a:rPr lang="en-US" dirty="0"/>
              <a:t>Do we want an extended period for review?</a:t>
            </a:r>
          </a:p>
          <a:p>
            <a:r>
              <a:rPr lang="en-US" dirty="0"/>
              <a:t>Kick off voting in mid-February prior to F2F</a:t>
            </a:r>
          </a:p>
        </p:txBody>
      </p:sp>
    </p:spTree>
    <p:extLst>
      <p:ext uri="{BB962C8B-B14F-4D97-AF65-F5344CB8AC3E}">
        <p14:creationId xmlns:p14="http://schemas.microsoft.com/office/powerpoint/2010/main" val="250469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316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RFC 3647 Migration Overview</vt:lpstr>
      <vt:lpstr>Topics</vt:lpstr>
      <vt:lpstr>Introduction</vt:lpstr>
      <vt:lpstr>Approach</vt:lpstr>
      <vt:lpstr>Proposed Normative Changes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RFC 3647 Migration Overview</dc:title>
  <dc:creator>Corey Bonnell</dc:creator>
  <cp:lastModifiedBy>Corey Bonnell</cp:lastModifiedBy>
  <cp:revision>4</cp:revision>
  <dcterms:created xsi:type="dcterms:W3CDTF">2022-01-06T13:03:14Z</dcterms:created>
  <dcterms:modified xsi:type="dcterms:W3CDTF">2022-01-10T14:23:09Z</dcterms:modified>
</cp:coreProperties>
</file>